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119"/>
  </p:notesMasterIdLst>
  <p:sldIdLst>
    <p:sldId id="976" r:id="rId3"/>
    <p:sldId id="977" r:id="rId4"/>
    <p:sldId id="978" r:id="rId5"/>
    <p:sldId id="979" r:id="rId6"/>
    <p:sldId id="980" r:id="rId7"/>
    <p:sldId id="981" r:id="rId8"/>
    <p:sldId id="983" r:id="rId9"/>
    <p:sldId id="982" r:id="rId10"/>
    <p:sldId id="984" r:id="rId11"/>
    <p:sldId id="985" r:id="rId12"/>
    <p:sldId id="791" r:id="rId13"/>
    <p:sldId id="792" r:id="rId14"/>
    <p:sldId id="793" r:id="rId15"/>
    <p:sldId id="794" r:id="rId16"/>
    <p:sldId id="795" r:id="rId17"/>
    <p:sldId id="995" r:id="rId18"/>
    <p:sldId id="996" r:id="rId19"/>
    <p:sldId id="997" r:id="rId20"/>
    <p:sldId id="998" r:id="rId21"/>
    <p:sldId id="796" r:id="rId22"/>
    <p:sldId id="797" r:id="rId23"/>
    <p:sldId id="798" r:id="rId24"/>
    <p:sldId id="800" r:id="rId25"/>
    <p:sldId id="990" r:id="rId26"/>
    <p:sldId id="991" r:id="rId27"/>
    <p:sldId id="992" r:id="rId28"/>
    <p:sldId id="993" r:id="rId29"/>
    <p:sldId id="994" r:id="rId30"/>
    <p:sldId id="929" r:id="rId31"/>
    <p:sldId id="930" r:id="rId32"/>
    <p:sldId id="812" r:id="rId33"/>
    <p:sldId id="813" r:id="rId34"/>
    <p:sldId id="814" r:id="rId35"/>
    <p:sldId id="931" r:id="rId36"/>
    <p:sldId id="815" r:id="rId37"/>
    <p:sldId id="816" r:id="rId38"/>
    <p:sldId id="817" r:id="rId39"/>
    <p:sldId id="932" r:id="rId40"/>
    <p:sldId id="818" r:id="rId41"/>
    <p:sldId id="819" r:id="rId42"/>
    <p:sldId id="933" r:id="rId43"/>
    <p:sldId id="1001" r:id="rId44"/>
    <p:sldId id="1002" r:id="rId45"/>
    <p:sldId id="942" r:id="rId46"/>
    <p:sldId id="943" r:id="rId47"/>
    <p:sldId id="1003" r:id="rId48"/>
    <p:sldId id="1004" r:id="rId49"/>
    <p:sldId id="1005" r:id="rId50"/>
    <p:sldId id="1006" r:id="rId51"/>
    <p:sldId id="940" r:id="rId52"/>
    <p:sldId id="941" r:id="rId53"/>
    <p:sldId id="821" r:id="rId54"/>
    <p:sldId id="934" r:id="rId55"/>
    <p:sldId id="825" r:id="rId56"/>
    <p:sldId id="826" r:id="rId57"/>
    <p:sldId id="827" r:id="rId58"/>
    <p:sldId id="830" r:id="rId59"/>
    <p:sldId id="949" r:id="rId60"/>
    <p:sldId id="833" r:id="rId61"/>
    <p:sldId id="834" r:id="rId62"/>
    <p:sldId id="835" r:id="rId63"/>
    <p:sldId id="954" r:id="rId64"/>
    <p:sldId id="956" r:id="rId65"/>
    <p:sldId id="957" r:id="rId66"/>
    <p:sldId id="1007" r:id="rId67"/>
    <p:sldId id="1008" r:id="rId68"/>
    <p:sldId id="837" r:id="rId69"/>
    <p:sldId id="951" r:id="rId70"/>
    <p:sldId id="839" r:id="rId71"/>
    <p:sldId id="952" r:id="rId72"/>
    <p:sldId id="845" r:id="rId73"/>
    <p:sldId id="846" r:id="rId74"/>
    <p:sldId id="847" r:id="rId75"/>
    <p:sldId id="848" r:id="rId76"/>
    <p:sldId id="849" r:id="rId77"/>
    <p:sldId id="850" r:id="rId78"/>
    <p:sldId id="851" r:id="rId79"/>
    <p:sldId id="852" r:id="rId80"/>
    <p:sldId id="853" r:id="rId81"/>
    <p:sldId id="854" r:id="rId82"/>
    <p:sldId id="855" r:id="rId83"/>
    <p:sldId id="856" r:id="rId84"/>
    <p:sldId id="857" r:id="rId85"/>
    <p:sldId id="858" r:id="rId86"/>
    <p:sldId id="859" r:id="rId87"/>
    <p:sldId id="860" r:id="rId88"/>
    <p:sldId id="863" r:id="rId89"/>
    <p:sldId id="959" r:id="rId90"/>
    <p:sldId id="861" r:id="rId91"/>
    <p:sldId id="958" r:id="rId92"/>
    <p:sldId id="865" r:id="rId93"/>
    <p:sldId id="960" r:id="rId94"/>
    <p:sldId id="965" r:id="rId95"/>
    <p:sldId id="999" r:id="rId96"/>
    <p:sldId id="1000" r:id="rId97"/>
    <p:sldId id="986" r:id="rId98"/>
    <p:sldId id="867" r:id="rId99"/>
    <p:sldId id="868" r:id="rId100"/>
    <p:sldId id="869" r:id="rId101"/>
    <p:sldId id="870" r:id="rId102"/>
    <p:sldId id="871" r:id="rId103"/>
    <p:sldId id="872" r:id="rId104"/>
    <p:sldId id="966" r:id="rId105"/>
    <p:sldId id="874" r:id="rId106"/>
    <p:sldId id="875" r:id="rId107"/>
    <p:sldId id="967" r:id="rId108"/>
    <p:sldId id="968" r:id="rId109"/>
    <p:sldId id="974" r:id="rId110"/>
    <p:sldId id="878" r:id="rId111"/>
    <p:sldId id="879" r:id="rId112"/>
    <p:sldId id="880" r:id="rId113"/>
    <p:sldId id="881" r:id="rId114"/>
    <p:sldId id="882" r:id="rId115"/>
    <p:sldId id="883" r:id="rId116"/>
    <p:sldId id="975" r:id="rId117"/>
    <p:sldId id="987" r:id="rId1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88"/>
    <p:restoredTop sz="94595"/>
  </p:normalViewPr>
  <p:slideViewPr>
    <p:cSldViewPr snapToGrid="0" snapToObjects="1">
      <p:cViewPr>
        <p:scale>
          <a:sx n="69" d="100"/>
          <a:sy n="69" d="100"/>
        </p:scale>
        <p:origin x="58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commentAuthors" Target="commentAuthors.xml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#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#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#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#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#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840832-C7CD-4C47-9F88-50DB6DBE258F}" type="doc">
      <dgm:prSet loTypeId="urn:microsoft.com/office/officeart/2009/3/layout/HorizontalOrganizationChart#1" loCatId="hierarchy" qsTypeId="urn:microsoft.com/office/officeart/2005/8/quickstyle/simple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FB94E054-CCE3-2B44-9A41-E1BF89D31738}">
      <dgm:prSet custT="1"/>
      <dgm:spPr/>
      <dgm:t>
        <a:bodyPr/>
        <a:lstStyle/>
        <a:p>
          <a:pPr rtl="0"/>
          <a:r>
            <a:rPr lang="zh-CN" altLang="en-US" sz="3200" b="1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第四章 </a:t>
          </a:r>
          <a:r>
            <a:rPr lang="en-US" altLang="zh-CN" sz="3200" b="1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17</a:t>
          </a:r>
          <a:r>
            <a:rPr lang="zh-CN" altLang="en-US" sz="3200" b="1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世纪文学</a:t>
          </a:r>
          <a:endParaRPr lang="zh-CN" altLang="en-US" sz="3200" b="1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1F343C-7D06-4941-A578-2B85E4ED060C}" type="parTrans" cxnId="{DF842D16-D06E-004B-BB37-C788988D55B9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68E720C-4362-C143-ACF2-53EB5DB504E1}" type="sibTrans" cxnId="{DF842D16-D06E-004B-BB37-C788988D55B9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A12E09F-3C1F-7B41-9C30-B44B69A3204F}">
      <dgm:prSet custT="1"/>
      <dgm:spPr/>
      <dgm:t>
        <a:bodyPr/>
        <a:lstStyle/>
        <a:p>
          <a:pPr rtl="0"/>
          <a:r>
            <a:rPr lang="zh-CN" altLang="en-US" sz="3200" b="1" i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32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ACE8873-0944-124F-8B9F-9944EEF46727}" type="parTrans" cxnId="{E36AC49D-4979-324F-9DEB-A3E3AC869D6E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3CAABA-2A09-FD4D-9789-EEA6E5DD6570}" type="sibTrans" cxnId="{E36AC49D-4979-324F-9DEB-A3E3AC869D6E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4242301-EC24-5D42-A31B-9A19E7729472}">
      <dgm:prSet custT="1"/>
      <dgm:spPr/>
      <dgm:t>
        <a:bodyPr/>
        <a:lstStyle/>
        <a:p>
          <a:pPr rtl="0"/>
          <a:r>
            <a:rPr lang="zh-CN" altLang="en-US" sz="3200" b="1" i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莫里哀</a:t>
          </a:r>
          <a:endParaRPr lang="zh-CN" altLang="en-US" sz="32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08196ED-8659-CD4F-8E31-257D33B52E2C}" type="parTrans" cxnId="{4612FFDA-E6EB-6549-ABDD-2037FC69CFAB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549382A-26CD-3844-B2B6-28B7497EEEE6}" type="sibTrans" cxnId="{4612FFDA-E6EB-6549-ABDD-2037FC69CFAB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08635CE-0597-CB4E-A9D0-BE9F3AB057DC}" type="pres">
      <dgm:prSet presAssocID="{F1840832-C7CD-4C47-9F88-50DB6DBE25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7428C93-CF0D-8B44-B939-22E1F2D79D77}" type="pres">
      <dgm:prSet presAssocID="{FB94E054-CCE3-2B44-9A41-E1BF89D31738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0626996-A790-E047-831C-B9FD0DFC969F}" type="pres">
      <dgm:prSet presAssocID="{FB94E054-CCE3-2B44-9A41-E1BF89D31738}" presName="rootComposite1" presStyleCnt="0"/>
      <dgm:spPr/>
      <dgm:t>
        <a:bodyPr/>
        <a:lstStyle/>
        <a:p>
          <a:endParaRPr lang="zh-CN" altLang="en-US"/>
        </a:p>
      </dgm:t>
    </dgm:pt>
    <dgm:pt modelId="{74F6003E-5440-7440-9D46-6C2C04C32F6A}" type="pres">
      <dgm:prSet presAssocID="{FB94E054-CCE3-2B44-9A41-E1BF89D3173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7E201A-80FA-704C-976E-546E5F79682B}" type="pres">
      <dgm:prSet presAssocID="{FB94E054-CCE3-2B44-9A41-E1BF89D3173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E793227-D4B0-EB46-9380-877E2CF20F92}" type="pres">
      <dgm:prSet presAssocID="{FB94E054-CCE3-2B44-9A41-E1BF89D31738}" presName="hierChild2" presStyleCnt="0"/>
      <dgm:spPr/>
      <dgm:t>
        <a:bodyPr/>
        <a:lstStyle/>
        <a:p>
          <a:endParaRPr lang="zh-CN" altLang="en-US"/>
        </a:p>
      </dgm:t>
    </dgm:pt>
    <dgm:pt modelId="{72976206-5668-9C40-94FA-64BF2F5B3C40}" type="pres">
      <dgm:prSet presAssocID="{2ACE8873-0944-124F-8B9F-9944EEF46727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BEC762C-5B85-244D-9B19-2293F66A9B1F}" type="pres">
      <dgm:prSet presAssocID="{BA12E09F-3C1F-7B41-9C30-B44B69A3204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E8FD4E3-6927-E648-8D1D-A765182B31DC}" type="pres">
      <dgm:prSet presAssocID="{BA12E09F-3C1F-7B41-9C30-B44B69A3204F}" presName="rootComposite" presStyleCnt="0"/>
      <dgm:spPr/>
      <dgm:t>
        <a:bodyPr/>
        <a:lstStyle/>
        <a:p>
          <a:endParaRPr lang="zh-CN" altLang="en-US"/>
        </a:p>
      </dgm:t>
    </dgm:pt>
    <dgm:pt modelId="{42A2CA6A-C1DA-3A46-A45C-E9D953A2B066}" type="pres">
      <dgm:prSet presAssocID="{BA12E09F-3C1F-7B41-9C30-B44B69A3204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CC3C7C-F5A9-CF48-8B1C-88B5AD627289}" type="pres">
      <dgm:prSet presAssocID="{BA12E09F-3C1F-7B41-9C30-B44B69A3204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1D016B-DD1A-D643-B33A-1E9412FDEA70}" type="pres">
      <dgm:prSet presAssocID="{BA12E09F-3C1F-7B41-9C30-B44B69A3204F}" presName="hierChild4" presStyleCnt="0"/>
      <dgm:spPr/>
      <dgm:t>
        <a:bodyPr/>
        <a:lstStyle/>
        <a:p>
          <a:endParaRPr lang="zh-CN" altLang="en-US"/>
        </a:p>
      </dgm:t>
    </dgm:pt>
    <dgm:pt modelId="{C7363495-05CE-2E4A-B032-18281C1AD6EE}" type="pres">
      <dgm:prSet presAssocID="{BA12E09F-3C1F-7B41-9C30-B44B69A3204F}" presName="hierChild5" presStyleCnt="0"/>
      <dgm:spPr/>
      <dgm:t>
        <a:bodyPr/>
        <a:lstStyle/>
        <a:p>
          <a:endParaRPr lang="zh-CN" altLang="en-US"/>
        </a:p>
      </dgm:t>
    </dgm:pt>
    <dgm:pt modelId="{761F7782-8957-0C4E-BFC1-8DB75B2E0FF1}" type="pres">
      <dgm:prSet presAssocID="{208196ED-8659-CD4F-8E31-257D33B52E2C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B2AD318A-08DC-D442-8A28-E1872B1AA87F}" type="pres">
      <dgm:prSet presAssocID="{C4242301-EC24-5D42-A31B-9A19E772947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99AF299-9FB2-8945-B59E-449E65DFB2E4}" type="pres">
      <dgm:prSet presAssocID="{C4242301-EC24-5D42-A31B-9A19E7729472}" presName="rootComposite" presStyleCnt="0"/>
      <dgm:spPr/>
      <dgm:t>
        <a:bodyPr/>
        <a:lstStyle/>
        <a:p>
          <a:endParaRPr lang="zh-CN" altLang="en-US"/>
        </a:p>
      </dgm:t>
    </dgm:pt>
    <dgm:pt modelId="{8779B396-928B-B945-8252-0D38196185DA}" type="pres">
      <dgm:prSet presAssocID="{C4242301-EC24-5D42-A31B-9A19E7729472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F4037D-1F5F-F74A-AC42-A2BF04E33D5F}" type="pres">
      <dgm:prSet presAssocID="{C4242301-EC24-5D42-A31B-9A19E7729472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2844D8D9-ECA5-F94E-8D61-5C6ABB836FDA}" type="pres">
      <dgm:prSet presAssocID="{C4242301-EC24-5D42-A31B-9A19E7729472}" presName="hierChild4" presStyleCnt="0"/>
      <dgm:spPr/>
      <dgm:t>
        <a:bodyPr/>
        <a:lstStyle/>
        <a:p>
          <a:endParaRPr lang="zh-CN" altLang="en-US"/>
        </a:p>
      </dgm:t>
    </dgm:pt>
    <dgm:pt modelId="{68E3BBB7-6ADF-C442-B9D7-71882EFEE80A}" type="pres">
      <dgm:prSet presAssocID="{C4242301-EC24-5D42-A31B-9A19E7729472}" presName="hierChild5" presStyleCnt="0"/>
      <dgm:spPr/>
      <dgm:t>
        <a:bodyPr/>
        <a:lstStyle/>
        <a:p>
          <a:endParaRPr lang="zh-CN" altLang="en-US"/>
        </a:p>
      </dgm:t>
    </dgm:pt>
    <dgm:pt modelId="{FB657E90-9AB2-3A41-9216-1348491F449B}" type="pres">
      <dgm:prSet presAssocID="{FB94E054-CCE3-2B44-9A41-E1BF89D31738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87DBB8D-1CDA-C349-BC7A-57F7254216A6}" type="presOf" srcId="{BA12E09F-3C1F-7B41-9C30-B44B69A3204F}" destId="{16CC3C7C-F5A9-CF48-8B1C-88B5AD627289}" srcOrd="1" destOrd="0" presId="urn:microsoft.com/office/officeart/2009/3/layout/HorizontalOrganizationChart#1"/>
    <dgm:cxn modelId="{975600DE-0ACB-984C-994D-5C2F0334BEE7}" type="presOf" srcId="{F1840832-C7CD-4C47-9F88-50DB6DBE258F}" destId="{508635CE-0597-CB4E-A9D0-BE9F3AB057DC}" srcOrd="0" destOrd="0" presId="urn:microsoft.com/office/officeart/2009/3/layout/HorizontalOrganizationChart#1"/>
    <dgm:cxn modelId="{E36AC49D-4979-324F-9DEB-A3E3AC869D6E}" srcId="{FB94E054-CCE3-2B44-9A41-E1BF89D31738}" destId="{BA12E09F-3C1F-7B41-9C30-B44B69A3204F}" srcOrd="0" destOrd="0" parTransId="{2ACE8873-0944-124F-8B9F-9944EEF46727}" sibTransId="{4C3CAABA-2A09-FD4D-9789-EEA6E5DD6570}"/>
    <dgm:cxn modelId="{8AD5746A-998B-1941-8590-3947AA295D33}" type="presOf" srcId="{C4242301-EC24-5D42-A31B-9A19E7729472}" destId="{8779B396-928B-B945-8252-0D38196185DA}" srcOrd="0" destOrd="0" presId="urn:microsoft.com/office/officeart/2009/3/layout/HorizontalOrganizationChart#1"/>
    <dgm:cxn modelId="{DF842D16-D06E-004B-BB37-C788988D55B9}" srcId="{F1840832-C7CD-4C47-9F88-50DB6DBE258F}" destId="{FB94E054-CCE3-2B44-9A41-E1BF89D31738}" srcOrd="0" destOrd="0" parTransId="{6B1F343C-7D06-4941-A578-2B85E4ED060C}" sibTransId="{968E720C-4362-C143-ACF2-53EB5DB504E1}"/>
    <dgm:cxn modelId="{958B0CA1-A3FE-9A4B-8723-18734E58164C}" type="presOf" srcId="{FB94E054-CCE3-2B44-9A41-E1BF89D31738}" destId="{6F7E201A-80FA-704C-976E-546E5F79682B}" srcOrd="1" destOrd="0" presId="urn:microsoft.com/office/officeart/2009/3/layout/HorizontalOrganizationChart#1"/>
    <dgm:cxn modelId="{958BBE31-D346-BB43-9DC6-0D187DD34710}" type="presOf" srcId="{FB94E054-CCE3-2B44-9A41-E1BF89D31738}" destId="{74F6003E-5440-7440-9D46-6C2C04C32F6A}" srcOrd="0" destOrd="0" presId="urn:microsoft.com/office/officeart/2009/3/layout/HorizontalOrganizationChart#1"/>
    <dgm:cxn modelId="{544D38F0-CE57-EF4D-9787-0FC45CC9BCE9}" type="presOf" srcId="{208196ED-8659-CD4F-8E31-257D33B52E2C}" destId="{761F7782-8957-0C4E-BFC1-8DB75B2E0FF1}" srcOrd="0" destOrd="0" presId="urn:microsoft.com/office/officeart/2009/3/layout/HorizontalOrganizationChart#1"/>
    <dgm:cxn modelId="{047C94C7-1966-814F-BBB8-D8D80F72C7F1}" type="presOf" srcId="{C4242301-EC24-5D42-A31B-9A19E7729472}" destId="{C6F4037D-1F5F-F74A-AC42-A2BF04E33D5F}" srcOrd="1" destOrd="0" presId="urn:microsoft.com/office/officeart/2009/3/layout/HorizontalOrganizationChart#1"/>
    <dgm:cxn modelId="{F21FF965-3D32-B640-B80B-DDDC57F616EE}" type="presOf" srcId="{2ACE8873-0944-124F-8B9F-9944EEF46727}" destId="{72976206-5668-9C40-94FA-64BF2F5B3C40}" srcOrd="0" destOrd="0" presId="urn:microsoft.com/office/officeart/2009/3/layout/HorizontalOrganizationChart#1"/>
    <dgm:cxn modelId="{4612FFDA-E6EB-6549-ABDD-2037FC69CFAB}" srcId="{FB94E054-CCE3-2B44-9A41-E1BF89D31738}" destId="{C4242301-EC24-5D42-A31B-9A19E7729472}" srcOrd="1" destOrd="0" parTransId="{208196ED-8659-CD4F-8E31-257D33B52E2C}" sibTransId="{C549382A-26CD-3844-B2B6-28B7497EEEE6}"/>
    <dgm:cxn modelId="{19791460-0DEE-2044-A8CB-FABFE99E231E}" type="presOf" srcId="{BA12E09F-3C1F-7B41-9C30-B44B69A3204F}" destId="{42A2CA6A-C1DA-3A46-A45C-E9D953A2B066}" srcOrd="0" destOrd="0" presId="urn:microsoft.com/office/officeart/2009/3/layout/HorizontalOrganizationChart#1"/>
    <dgm:cxn modelId="{55FF51B9-69E6-AC4B-8B80-C9C37DE8A2CE}" type="presParOf" srcId="{508635CE-0597-CB4E-A9D0-BE9F3AB057DC}" destId="{77428C93-CF0D-8B44-B939-22E1F2D79D77}" srcOrd="0" destOrd="0" presId="urn:microsoft.com/office/officeart/2009/3/layout/HorizontalOrganizationChart#1"/>
    <dgm:cxn modelId="{5D2DF5D9-008F-C34E-9470-2DFB954F9F59}" type="presParOf" srcId="{77428C93-CF0D-8B44-B939-22E1F2D79D77}" destId="{40626996-A790-E047-831C-B9FD0DFC969F}" srcOrd="0" destOrd="0" presId="urn:microsoft.com/office/officeart/2009/3/layout/HorizontalOrganizationChart#1"/>
    <dgm:cxn modelId="{746F4F74-69F7-AC4F-AA02-4556DD5C4C8D}" type="presParOf" srcId="{40626996-A790-E047-831C-B9FD0DFC969F}" destId="{74F6003E-5440-7440-9D46-6C2C04C32F6A}" srcOrd="0" destOrd="0" presId="urn:microsoft.com/office/officeart/2009/3/layout/HorizontalOrganizationChart#1"/>
    <dgm:cxn modelId="{24400419-9EDE-F841-BE13-F222D8B09299}" type="presParOf" srcId="{40626996-A790-E047-831C-B9FD0DFC969F}" destId="{6F7E201A-80FA-704C-976E-546E5F79682B}" srcOrd="1" destOrd="0" presId="urn:microsoft.com/office/officeart/2009/3/layout/HorizontalOrganizationChart#1"/>
    <dgm:cxn modelId="{4003A57E-EE35-3747-8CF4-51D22C1098DD}" type="presParOf" srcId="{77428C93-CF0D-8B44-B939-22E1F2D79D77}" destId="{DE793227-D4B0-EB46-9380-877E2CF20F92}" srcOrd="1" destOrd="0" presId="urn:microsoft.com/office/officeart/2009/3/layout/HorizontalOrganizationChart#1"/>
    <dgm:cxn modelId="{EAE751EA-2674-FC4A-9D9A-72D0457FBC70}" type="presParOf" srcId="{DE793227-D4B0-EB46-9380-877E2CF20F92}" destId="{72976206-5668-9C40-94FA-64BF2F5B3C40}" srcOrd="0" destOrd="0" presId="urn:microsoft.com/office/officeart/2009/3/layout/HorizontalOrganizationChart#1"/>
    <dgm:cxn modelId="{722A0498-367B-9E41-B983-D690A60B057C}" type="presParOf" srcId="{DE793227-D4B0-EB46-9380-877E2CF20F92}" destId="{CBEC762C-5B85-244D-9B19-2293F66A9B1F}" srcOrd="1" destOrd="0" presId="urn:microsoft.com/office/officeart/2009/3/layout/HorizontalOrganizationChart#1"/>
    <dgm:cxn modelId="{44440A4D-CA7F-B441-86A3-B4AFDF41C777}" type="presParOf" srcId="{CBEC762C-5B85-244D-9B19-2293F66A9B1F}" destId="{3E8FD4E3-6927-E648-8D1D-A765182B31DC}" srcOrd="0" destOrd="0" presId="urn:microsoft.com/office/officeart/2009/3/layout/HorizontalOrganizationChart#1"/>
    <dgm:cxn modelId="{F3F6996B-AAB3-4F40-87E1-90487D6263E6}" type="presParOf" srcId="{3E8FD4E3-6927-E648-8D1D-A765182B31DC}" destId="{42A2CA6A-C1DA-3A46-A45C-E9D953A2B066}" srcOrd="0" destOrd="0" presId="urn:microsoft.com/office/officeart/2009/3/layout/HorizontalOrganizationChart#1"/>
    <dgm:cxn modelId="{E6C9F182-8AA4-D94B-999F-CAA24F78E688}" type="presParOf" srcId="{3E8FD4E3-6927-E648-8D1D-A765182B31DC}" destId="{16CC3C7C-F5A9-CF48-8B1C-88B5AD627289}" srcOrd="1" destOrd="0" presId="urn:microsoft.com/office/officeart/2009/3/layout/HorizontalOrganizationChart#1"/>
    <dgm:cxn modelId="{1D3A2940-CB5F-214D-87FA-3227BAB484FF}" type="presParOf" srcId="{CBEC762C-5B85-244D-9B19-2293F66A9B1F}" destId="{961D016B-DD1A-D643-B33A-1E9412FDEA70}" srcOrd="1" destOrd="0" presId="urn:microsoft.com/office/officeart/2009/3/layout/HorizontalOrganizationChart#1"/>
    <dgm:cxn modelId="{A31086D3-7B85-A24E-945B-D7076F57080A}" type="presParOf" srcId="{CBEC762C-5B85-244D-9B19-2293F66A9B1F}" destId="{C7363495-05CE-2E4A-B032-18281C1AD6EE}" srcOrd="2" destOrd="0" presId="urn:microsoft.com/office/officeart/2009/3/layout/HorizontalOrganizationChart#1"/>
    <dgm:cxn modelId="{0E23F275-3757-8A40-8DDC-8A36A3C8D4BA}" type="presParOf" srcId="{DE793227-D4B0-EB46-9380-877E2CF20F92}" destId="{761F7782-8957-0C4E-BFC1-8DB75B2E0FF1}" srcOrd="2" destOrd="0" presId="urn:microsoft.com/office/officeart/2009/3/layout/HorizontalOrganizationChart#1"/>
    <dgm:cxn modelId="{03018008-0054-B644-A50E-74071D1D2DC9}" type="presParOf" srcId="{DE793227-D4B0-EB46-9380-877E2CF20F92}" destId="{B2AD318A-08DC-D442-8A28-E1872B1AA87F}" srcOrd="3" destOrd="0" presId="urn:microsoft.com/office/officeart/2009/3/layout/HorizontalOrganizationChart#1"/>
    <dgm:cxn modelId="{52F9C15B-9697-F343-A091-BBCC8C218B47}" type="presParOf" srcId="{B2AD318A-08DC-D442-8A28-E1872B1AA87F}" destId="{199AF299-9FB2-8945-B59E-449E65DFB2E4}" srcOrd="0" destOrd="0" presId="urn:microsoft.com/office/officeart/2009/3/layout/HorizontalOrganizationChart#1"/>
    <dgm:cxn modelId="{4156D5C8-5583-234E-8BF6-08BCF8DFA6B1}" type="presParOf" srcId="{199AF299-9FB2-8945-B59E-449E65DFB2E4}" destId="{8779B396-928B-B945-8252-0D38196185DA}" srcOrd="0" destOrd="0" presId="urn:microsoft.com/office/officeart/2009/3/layout/HorizontalOrganizationChart#1"/>
    <dgm:cxn modelId="{6DC370AA-4BFB-6046-B08D-B4896BDAA458}" type="presParOf" srcId="{199AF299-9FB2-8945-B59E-449E65DFB2E4}" destId="{C6F4037D-1F5F-F74A-AC42-A2BF04E33D5F}" srcOrd="1" destOrd="0" presId="urn:microsoft.com/office/officeart/2009/3/layout/HorizontalOrganizationChart#1"/>
    <dgm:cxn modelId="{BFFFB481-4D52-DC4C-859F-3E4144367B51}" type="presParOf" srcId="{B2AD318A-08DC-D442-8A28-E1872B1AA87F}" destId="{2844D8D9-ECA5-F94E-8D61-5C6ABB836FDA}" srcOrd="1" destOrd="0" presId="urn:microsoft.com/office/officeart/2009/3/layout/HorizontalOrganizationChart#1"/>
    <dgm:cxn modelId="{7D31D4B6-AA8B-1E40-A465-91AA7E97F389}" type="presParOf" srcId="{B2AD318A-08DC-D442-8A28-E1872B1AA87F}" destId="{68E3BBB7-6ADF-C442-B9D7-71882EFEE80A}" srcOrd="2" destOrd="0" presId="urn:microsoft.com/office/officeart/2009/3/layout/HorizontalOrganizationChart#1"/>
    <dgm:cxn modelId="{9F1F3C19-79BF-7640-A632-BE9E71D85975}" type="presParOf" srcId="{77428C93-CF0D-8B44-B939-22E1F2D79D77}" destId="{FB657E90-9AB2-3A41-9216-1348491F449B}" srcOrd="2" destOrd="0" presId="urn:microsoft.com/office/officeart/2009/3/layout/HorizontalOrganizationChar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D1DE97-693E-8347-8C68-443C7FF6B272}" type="doc">
      <dgm:prSet loTypeId="urn:microsoft.com/office/officeart/2009/3/layout/HorizontalOrganizationChart#2" loCatId="hierarchy" qsTypeId="urn:microsoft.com/office/officeart/2005/8/quickstyle/simple1#2" qsCatId="simple" csTypeId="urn:microsoft.com/office/officeart/2005/8/colors/accent0_1#2" csCatId="mainScheme" phldr="1"/>
      <dgm:spPr/>
      <dgm:t>
        <a:bodyPr/>
        <a:lstStyle/>
        <a:p>
          <a:endParaRPr lang="zh-CN" altLang="en-US"/>
        </a:p>
      </dgm:t>
    </dgm:pt>
    <dgm:pt modelId="{F0EF8CCC-3DF6-534D-B61F-790DC7B57935}">
      <dgm:prSet custT="1"/>
      <dgm:spPr/>
      <dgm:t>
        <a:bodyPr/>
        <a:lstStyle/>
        <a:p>
          <a:pPr rtl="0"/>
          <a:r>
            <a:rPr lang="zh-CN" altLang="en-US" sz="28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65233A3-2015-0F4B-9607-9ECF67F81FCF}" type="parTrans" cxnId="{55CE14E7-DED0-FD40-AC23-C41D453F2FE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E4BEAD1-E18A-354D-8AE0-24D9195C295F}" type="sibTrans" cxnId="{55CE14E7-DED0-FD40-AC23-C41D453F2FE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86E5BF2-C7AA-B94E-96C1-25EB9FE460AD}">
      <dgm:prSet custT="1"/>
      <dgm:spPr>
        <a:solidFill>
          <a:srgbClr val="FF0000"/>
        </a:solidFill>
      </dgm:spPr>
      <dgm:t>
        <a:bodyPr/>
        <a:lstStyle/>
        <a:p>
          <a:pPr rtl="0"/>
          <a:r>
            <a:rPr lang="zh-CN" altLang="en-US" sz="2400" b="0" i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一、英国资产阶级革命文学 </a:t>
          </a:r>
          <a:endParaRPr lang="zh-CN" altLang="en-US" sz="24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4DD1549-6E8A-B944-8566-C48835A8EA48}" type="parTrans" cxnId="{359C37A9-0B71-774D-93F0-9B4B9BCCAA90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04BA5D9-6D58-E44D-95A5-EBA7B186E680}" type="sibTrans" cxnId="{359C37A9-0B71-774D-93F0-9B4B9BCCAA90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BC40E28-3B1B-B745-82EB-A55726E8484B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二、法国古典主义文学 </a:t>
          </a:r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4F73773-5347-414F-8DBB-8191781DBDA3}" type="parTrans" cxnId="{4EF5BCCB-7C6F-F84E-9CDB-E8EA99D387B1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CA355F4-2A14-2645-A45B-879E1D255F4B}" type="sibTrans" cxnId="{4EF5BCCB-7C6F-F84E-9CDB-E8EA99D387B1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C9484CC-F3A7-D745-9AEE-2F705CA33E8A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三、巴洛克文学</a:t>
          </a:r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C95D428-7BA5-7046-8F2C-9373E796834A}" type="parTrans" cxnId="{D17BCFB5-3889-2640-B631-9C804D39239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B8D1A98-9230-1D41-A0BC-774A5D92BF5C}" type="sibTrans" cxnId="{D17BCFB5-3889-2640-B631-9C804D39239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7474E0-38C5-2A4F-887B-CBFACF850CB4}" type="pres">
      <dgm:prSet presAssocID="{9ED1DE97-693E-8347-8C68-443C7FF6B2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891F82F-B0EE-324D-9605-BDB5CF0C7C4A}" type="pres">
      <dgm:prSet presAssocID="{F0EF8CCC-3DF6-534D-B61F-790DC7B57935}" presName="hierRoot1" presStyleCnt="0">
        <dgm:presLayoutVars>
          <dgm:hierBranch val="init"/>
        </dgm:presLayoutVars>
      </dgm:prSet>
      <dgm:spPr/>
    </dgm:pt>
    <dgm:pt modelId="{2CB79501-A287-974C-95F1-A205E1A6957B}" type="pres">
      <dgm:prSet presAssocID="{F0EF8CCC-3DF6-534D-B61F-790DC7B57935}" presName="rootComposite1" presStyleCnt="0"/>
      <dgm:spPr/>
    </dgm:pt>
    <dgm:pt modelId="{28BBD0AF-D198-A644-BF15-99753E6E0A3C}" type="pres">
      <dgm:prSet presAssocID="{F0EF8CCC-3DF6-534D-B61F-790DC7B57935}" presName="rootText1" presStyleLbl="node0" presStyleIdx="0" presStyleCnt="1" custScaleX="765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F63FB8-4B79-7341-8FA7-8938B5364374}" type="pres">
      <dgm:prSet presAssocID="{F0EF8CCC-3DF6-534D-B61F-790DC7B5793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FE0875-7044-2940-A1E7-8CEBEE821E82}" type="pres">
      <dgm:prSet presAssocID="{F0EF8CCC-3DF6-534D-B61F-790DC7B57935}" presName="hierChild2" presStyleCnt="0"/>
      <dgm:spPr/>
    </dgm:pt>
    <dgm:pt modelId="{619051E9-8B5D-FC47-A439-3A6A874BA588}" type="pres">
      <dgm:prSet presAssocID="{C4DD1549-6E8A-B944-8566-C48835A8EA4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8B41A67-0034-3C4B-9D30-E65EB51A261B}" type="pres">
      <dgm:prSet presAssocID="{086E5BF2-C7AA-B94E-96C1-25EB9FE460AD}" presName="hierRoot2" presStyleCnt="0">
        <dgm:presLayoutVars>
          <dgm:hierBranch val="init"/>
        </dgm:presLayoutVars>
      </dgm:prSet>
      <dgm:spPr/>
    </dgm:pt>
    <dgm:pt modelId="{65716373-05FC-5E4D-AC83-E15D7A0A6952}" type="pres">
      <dgm:prSet presAssocID="{086E5BF2-C7AA-B94E-96C1-25EB9FE460AD}" presName="rootComposite" presStyleCnt="0"/>
      <dgm:spPr/>
    </dgm:pt>
    <dgm:pt modelId="{3BFDCE19-B2D1-E54D-8E68-15F468C4261B}" type="pres">
      <dgm:prSet presAssocID="{086E5BF2-C7AA-B94E-96C1-25EB9FE460AD}" presName="rootText" presStyleLbl="node2" presStyleIdx="0" presStyleCnt="3" custScaleY="779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EFAE83-B7B1-0A42-9BBA-1DF0CA1A2547}" type="pres">
      <dgm:prSet presAssocID="{086E5BF2-C7AA-B94E-96C1-25EB9FE460A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DC4683D-89F7-7347-A794-F7318C1F5AD4}" type="pres">
      <dgm:prSet presAssocID="{086E5BF2-C7AA-B94E-96C1-25EB9FE460AD}" presName="hierChild4" presStyleCnt="0"/>
      <dgm:spPr/>
    </dgm:pt>
    <dgm:pt modelId="{7D0D3B96-B360-1D42-A332-665DC3E74052}" type="pres">
      <dgm:prSet presAssocID="{086E5BF2-C7AA-B94E-96C1-25EB9FE460AD}" presName="hierChild5" presStyleCnt="0"/>
      <dgm:spPr/>
    </dgm:pt>
    <dgm:pt modelId="{943C0AF9-7422-4740-AAB2-B90D9EB7D15B}" type="pres">
      <dgm:prSet presAssocID="{44F73773-5347-414F-8DBB-8191781DBDA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2196AAC-811E-3C4A-B1D9-E100ED9B2442}" type="pres">
      <dgm:prSet presAssocID="{8BC40E28-3B1B-B745-82EB-A55726E8484B}" presName="hierRoot2" presStyleCnt="0">
        <dgm:presLayoutVars>
          <dgm:hierBranch val="init"/>
        </dgm:presLayoutVars>
      </dgm:prSet>
      <dgm:spPr/>
    </dgm:pt>
    <dgm:pt modelId="{57EBF5A8-31DD-F142-8104-C205F4003688}" type="pres">
      <dgm:prSet presAssocID="{8BC40E28-3B1B-B745-82EB-A55726E8484B}" presName="rootComposite" presStyleCnt="0"/>
      <dgm:spPr/>
    </dgm:pt>
    <dgm:pt modelId="{EE855AA0-5486-F64D-BAF3-84472B140C85}" type="pres">
      <dgm:prSet presAssocID="{8BC40E28-3B1B-B745-82EB-A55726E8484B}" presName="rootText" presStyleLbl="node2" presStyleIdx="1" presStyleCnt="3" custScaleY="880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A41234-A0E5-7640-B8F0-62C22BCA2452}" type="pres">
      <dgm:prSet presAssocID="{8BC40E28-3B1B-B745-82EB-A55726E8484B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1E1195B-CF5A-C84A-AE6C-3F8E412655AC}" type="pres">
      <dgm:prSet presAssocID="{8BC40E28-3B1B-B745-82EB-A55726E8484B}" presName="hierChild4" presStyleCnt="0"/>
      <dgm:spPr/>
    </dgm:pt>
    <dgm:pt modelId="{FB857582-A555-824A-8908-C1CDBDEC174E}" type="pres">
      <dgm:prSet presAssocID="{8BC40E28-3B1B-B745-82EB-A55726E8484B}" presName="hierChild5" presStyleCnt="0"/>
      <dgm:spPr/>
    </dgm:pt>
    <dgm:pt modelId="{76EC836C-44E1-7F4D-BE60-F43787F49C5F}" type="pres">
      <dgm:prSet presAssocID="{1C95D428-7BA5-7046-8F2C-9373E796834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9A6135F1-BB05-EE4E-8FD6-3E8B3D816651}" type="pres">
      <dgm:prSet presAssocID="{2C9484CC-F3A7-D745-9AEE-2F705CA33E8A}" presName="hierRoot2" presStyleCnt="0">
        <dgm:presLayoutVars>
          <dgm:hierBranch val="init"/>
        </dgm:presLayoutVars>
      </dgm:prSet>
      <dgm:spPr/>
    </dgm:pt>
    <dgm:pt modelId="{1A0F52B9-9F73-C24B-AADA-505436A2A7CF}" type="pres">
      <dgm:prSet presAssocID="{2C9484CC-F3A7-D745-9AEE-2F705CA33E8A}" presName="rootComposite" presStyleCnt="0"/>
      <dgm:spPr/>
    </dgm:pt>
    <dgm:pt modelId="{8949C150-C319-194B-8B45-A3C6CE8FCF35}" type="pres">
      <dgm:prSet presAssocID="{2C9484CC-F3A7-D745-9AEE-2F705CA33E8A}" presName="rootText" presStyleLbl="node2" presStyleIdx="2" presStyleCnt="3" custScaleY="770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E02AAD-4F31-AB4F-96C9-D2E7367B34DB}" type="pres">
      <dgm:prSet presAssocID="{2C9484CC-F3A7-D745-9AEE-2F705CA33E8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B00CF91-7DFD-6B47-AA2D-A56C730819F1}" type="pres">
      <dgm:prSet presAssocID="{2C9484CC-F3A7-D745-9AEE-2F705CA33E8A}" presName="hierChild4" presStyleCnt="0"/>
      <dgm:spPr/>
    </dgm:pt>
    <dgm:pt modelId="{209C2291-309C-B745-AFFD-2CFD4391F898}" type="pres">
      <dgm:prSet presAssocID="{2C9484CC-F3A7-D745-9AEE-2F705CA33E8A}" presName="hierChild5" presStyleCnt="0"/>
      <dgm:spPr/>
    </dgm:pt>
    <dgm:pt modelId="{78852529-C022-FE47-8DA8-A683BC2AF73C}" type="pres">
      <dgm:prSet presAssocID="{F0EF8CCC-3DF6-534D-B61F-790DC7B57935}" presName="hierChild3" presStyleCnt="0"/>
      <dgm:spPr/>
    </dgm:pt>
  </dgm:ptLst>
  <dgm:cxnLst>
    <dgm:cxn modelId="{359C37A9-0B71-774D-93F0-9B4B9BCCAA90}" srcId="{F0EF8CCC-3DF6-534D-B61F-790DC7B57935}" destId="{086E5BF2-C7AA-B94E-96C1-25EB9FE460AD}" srcOrd="0" destOrd="0" parTransId="{C4DD1549-6E8A-B944-8566-C48835A8EA48}" sibTransId="{704BA5D9-6D58-E44D-95A5-EBA7B186E680}"/>
    <dgm:cxn modelId="{908A2DAF-2296-2A4D-8EA4-E53D93E97C92}" type="presOf" srcId="{8BC40E28-3B1B-B745-82EB-A55726E8484B}" destId="{E6A41234-A0E5-7640-B8F0-62C22BCA2452}" srcOrd="1" destOrd="0" presId="urn:microsoft.com/office/officeart/2009/3/layout/HorizontalOrganizationChart#2"/>
    <dgm:cxn modelId="{7257030F-0921-9849-9546-E9883A32F1C2}" type="presOf" srcId="{F0EF8CCC-3DF6-534D-B61F-790DC7B57935}" destId="{43F63FB8-4B79-7341-8FA7-8938B5364374}" srcOrd="1" destOrd="0" presId="urn:microsoft.com/office/officeart/2009/3/layout/HorizontalOrganizationChart#2"/>
    <dgm:cxn modelId="{D17BCFB5-3889-2640-B631-9C804D392393}" srcId="{F0EF8CCC-3DF6-534D-B61F-790DC7B57935}" destId="{2C9484CC-F3A7-D745-9AEE-2F705CA33E8A}" srcOrd="2" destOrd="0" parTransId="{1C95D428-7BA5-7046-8F2C-9373E796834A}" sibTransId="{9B8D1A98-9230-1D41-A0BC-774A5D92BF5C}"/>
    <dgm:cxn modelId="{F56B984F-E598-374A-B50E-CB597EE81D85}" type="presOf" srcId="{2C9484CC-F3A7-D745-9AEE-2F705CA33E8A}" destId="{8949C150-C319-194B-8B45-A3C6CE8FCF35}" srcOrd="0" destOrd="0" presId="urn:microsoft.com/office/officeart/2009/3/layout/HorizontalOrganizationChart#2"/>
    <dgm:cxn modelId="{4EF5BCCB-7C6F-F84E-9CDB-E8EA99D387B1}" srcId="{F0EF8CCC-3DF6-534D-B61F-790DC7B57935}" destId="{8BC40E28-3B1B-B745-82EB-A55726E8484B}" srcOrd="1" destOrd="0" parTransId="{44F73773-5347-414F-8DBB-8191781DBDA3}" sibTransId="{ECA355F4-2A14-2645-A45B-879E1D255F4B}"/>
    <dgm:cxn modelId="{DE48C586-49EB-4142-AF3E-C7C701605202}" type="presOf" srcId="{086E5BF2-C7AA-B94E-96C1-25EB9FE460AD}" destId="{3BFDCE19-B2D1-E54D-8E68-15F468C4261B}" srcOrd="0" destOrd="0" presId="urn:microsoft.com/office/officeart/2009/3/layout/HorizontalOrganizationChart#2"/>
    <dgm:cxn modelId="{D2C4FC2E-3D09-9740-A73A-CFA7DF2C9670}" type="presOf" srcId="{44F73773-5347-414F-8DBB-8191781DBDA3}" destId="{943C0AF9-7422-4740-AAB2-B90D9EB7D15B}" srcOrd="0" destOrd="0" presId="urn:microsoft.com/office/officeart/2009/3/layout/HorizontalOrganizationChart#2"/>
    <dgm:cxn modelId="{D4CEA5C3-18C3-E64F-8CFF-DBE1D59F3F90}" type="presOf" srcId="{1C95D428-7BA5-7046-8F2C-9373E796834A}" destId="{76EC836C-44E1-7F4D-BE60-F43787F49C5F}" srcOrd="0" destOrd="0" presId="urn:microsoft.com/office/officeart/2009/3/layout/HorizontalOrganizationChart#2"/>
    <dgm:cxn modelId="{3820C45C-F70A-D149-8212-AEDDE202154D}" type="presOf" srcId="{2C9484CC-F3A7-D745-9AEE-2F705CA33E8A}" destId="{47E02AAD-4F31-AB4F-96C9-D2E7367B34DB}" srcOrd="1" destOrd="0" presId="urn:microsoft.com/office/officeart/2009/3/layout/HorizontalOrganizationChart#2"/>
    <dgm:cxn modelId="{A7A5451C-7398-0247-9EF8-1488FC56016C}" type="presOf" srcId="{C4DD1549-6E8A-B944-8566-C48835A8EA48}" destId="{619051E9-8B5D-FC47-A439-3A6A874BA588}" srcOrd="0" destOrd="0" presId="urn:microsoft.com/office/officeart/2009/3/layout/HorizontalOrganizationChart#2"/>
    <dgm:cxn modelId="{55CE14E7-DED0-FD40-AC23-C41D453F2FE3}" srcId="{9ED1DE97-693E-8347-8C68-443C7FF6B272}" destId="{F0EF8CCC-3DF6-534D-B61F-790DC7B57935}" srcOrd="0" destOrd="0" parTransId="{365233A3-2015-0F4B-9607-9ECF67F81FCF}" sibTransId="{2E4BEAD1-E18A-354D-8AE0-24D9195C295F}"/>
    <dgm:cxn modelId="{7A68E644-8D2D-1244-A2BF-27E38E414655}" type="presOf" srcId="{086E5BF2-C7AA-B94E-96C1-25EB9FE460AD}" destId="{B7EFAE83-B7B1-0A42-9BBA-1DF0CA1A2547}" srcOrd="1" destOrd="0" presId="urn:microsoft.com/office/officeart/2009/3/layout/HorizontalOrganizationChart#2"/>
    <dgm:cxn modelId="{3AF45DB9-E4DD-A246-80B7-8E35C5CCEE2D}" type="presOf" srcId="{F0EF8CCC-3DF6-534D-B61F-790DC7B57935}" destId="{28BBD0AF-D198-A644-BF15-99753E6E0A3C}" srcOrd="0" destOrd="0" presId="urn:microsoft.com/office/officeart/2009/3/layout/HorizontalOrganizationChart#2"/>
    <dgm:cxn modelId="{816B80A8-79BD-724C-8DC8-6A5A3C268DBE}" type="presOf" srcId="{8BC40E28-3B1B-B745-82EB-A55726E8484B}" destId="{EE855AA0-5486-F64D-BAF3-84472B140C85}" srcOrd="0" destOrd="0" presId="urn:microsoft.com/office/officeart/2009/3/layout/HorizontalOrganizationChart#2"/>
    <dgm:cxn modelId="{E551206D-BA76-A446-B99D-AA5815C9249A}" type="presOf" srcId="{9ED1DE97-693E-8347-8C68-443C7FF6B272}" destId="{5F7474E0-38C5-2A4F-887B-CBFACF850CB4}" srcOrd="0" destOrd="0" presId="urn:microsoft.com/office/officeart/2009/3/layout/HorizontalOrganizationChart#2"/>
    <dgm:cxn modelId="{9CD1D505-ED90-3E4A-AFA6-B572EBBA2BF8}" type="presParOf" srcId="{5F7474E0-38C5-2A4F-887B-CBFACF850CB4}" destId="{C891F82F-B0EE-324D-9605-BDB5CF0C7C4A}" srcOrd="0" destOrd="0" presId="urn:microsoft.com/office/officeart/2009/3/layout/HorizontalOrganizationChart#2"/>
    <dgm:cxn modelId="{4AB3A34B-1478-B147-998E-B7AF28769078}" type="presParOf" srcId="{C891F82F-B0EE-324D-9605-BDB5CF0C7C4A}" destId="{2CB79501-A287-974C-95F1-A205E1A6957B}" srcOrd="0" destOrd="0" presId="urn:microsoft.com/office/officeart/2009/3/layout/HorizontalOrganizationChart#2"/>
    <dgm:cxn modelId="{AA57CC23-3E1A-3044-81CE-935FE6D6FB88}" type="presParOf" srcId="{2CB79501-A287-974C-95F1-A205E1A6957B}" destId="{28BBD0AF-D198-A644-BF15-99753E6E0A3C}" srcOrd="0" destOrd="0" presId="urn:microsoft.com/office/officeart/2009/3/layout/HorizontalOrganizationChart#2"/>
    <dgm:cxn modelId="{C4DEB1B6-D5D0-E646-AD68-1225CA48E5D4}" type="presParOf" srcId="{2CB79501-A287-974C-95F1-A205E1A6957B}" destId="{43F63FB8-4B79-7341-8FA7-8938B5364374}" srcOrd="1" destOrd="0" presId="urn:microsoft.com/office/officeart/2009/3/layout/HorizontalOrganizationChart#2"/>
    <dgm:cxn modelId="{5722334C-5A90-D54D-A7C7-31AE68A81BAD}" type="presParOf" srcId="{C891F82F-B0EE-324D-9605-BDB5CF0C7C4A}" destId="{6FFE0875-7044-2940-A1E7-8CEBEE821E82}" srcOrd="1" destOrd="0" presId="urn:microsoft.com/office/officeart/2009/3/layout/HorizontalOrganizationChart#2"/>
    <dgm:cxn modelId="{FD5DB802-A0C7-5A48-9D25-A64203EA1D6B}" type="presParOf" srcId="{6FFE0875-7044-2940-A1E7-8CEBEE821E82}" destId="{619051E9-8B5D-FC47-A439-3A6A874BA588}" srcOrd="0" destOrd="0" presId="urn:microsoft.com/office/officeart/2009/3/layout/HorizontalOrganizationChart#2"/>
    <dgm:cxn modelId="{44370D87-4AD4-EE43-8BFC-D88EC64E6110}" type="presParOf" srcId="{6FFE0875-7044-2940-A1E7-8CEBEE821E82}" destId="{F8B41A67-0034-3C4B-9D30-E65EB51A261B}" srcOrd="1" destOrd="0" presId="urn:microsoft.com/office/officeart/2009/3/layout/HorizontalOrganizationChart#2"/>
    <dgm:cxn modelId="{6A323DB2-F637-2440-81F9-5F7B47F7E394}" type="presParOf" srcId="{F8B41A67-0034-3C4B-9D30-E65EB51A261B}" destId="{65716373-05FC-5E4D-AC83-E15D7A0A6952}" srcOrd="0" destOrd="0" presId="urn:microsoft.com/office/officeart/2009/3/layout/HorizontalOrganizationChart#2"/>
    <dgm:cxn modelId="{D1A9B716-D1EE-D842-99A9-F3D85D110389}" type="presParOf" srcId="{65716373-05FC-5E4D-AC83-E15D7A0A6952}" destId="{3BFDCE19-B2D1-E54D-8E68-15F468C4261B}" srcOrd="0" destOrd="0" presId="urn:microsoft.com/office/officeart/2009/3/layout/HorizontalOrganizationChart#2"/>
    <dgm:cxn modelId="{0DEF482E-8143-5641-9B14-CD84B2AAB5C0}" type="presParOf" srcId="{65716373-05FC-5E4D-AC83-E15D7A0A6952}" destId="{B7EFAE83-B7B1-0A42-9BBA-1DF0CA1A2547}" srcOrd="1" destOrd="0" presId="urn:microsoft.com/office/officeart/2009/3/layout/HorizontalOrganizationChart#2"/>
    <dgm:cxn modelId="{DF7FAC0B-9861-0C44-9606-FBE9096A9D2F}" type="presParOf" srcId="{F8B41A67-0034-3C4B-9D30-E65EB51A261B}" destId="{FDC4683D-89F7-7347-A794-F7318C1F5AD4}" srcOrd="1" destOrd="0" presId="urn:microsoft.com/office/officeart/2009/3/layout/HorizontalOrganizationChart#2"/>
    <dgm:cxn modelId="{A549AAE8-39C2-0A4B-B38D-C634ED3DEABE}" type="presParOf" srcId="{F8B41A67-0034-3C4B-9D30-E65EB51A261B}" destId="{7D0D3B96-B360-1D42-A332-665DC3E74052}" srcOrd="2" destOrd="0" presId="urn:microsoft.com/office/officeart/2009/3/layout/HorizontalOrganizationChart#2"/>
    <dgm:cxn modelId="{D73A9DE3-5039-8842-B2AC-7896F40F62B2}" type="presParOf" srcId="{6FFE0875-7044-2940-A1E7-8CEBEE821E82}" destId="{943C0AF9-7422-4740-AAB2-B90D9EB7D15B}" srcOrd="2" destOrd="0" presId="urn:microsoft.com/office/officeart/2009/3/layout/HorizontalOrganizationChart#2"/>
    <dgm:cxn modelId="{2E0AB3FF-F9D7-E44B-BE41-5FA812E4A53C}" type="presParOf" srcId="{6FFE0875-7044-2940-A1E7-8CEBEE821E82}" destId="{A2196AAC-811E-3C4A-B1D9-E100ED9B2442}" srcOrd="3" destOrd="0" presId="urn:microsoft.com/office/officeart/2009/3/layout/HorizontalOrganizationChart#2"/>
    <dgm:cxn modelId="{F03DC0FC-3BC7-D44E-BA9D-30F5D0408EDE}" type="presParOf" srcId="{A2196AAC-811E-3C4A-B1D9-E100ED9B2442}" destId="{57EBF5A8-31DD-F142-8104-C205F4003688}" srcOrd="0" destOrd="0" presId="urn:microsoft.com/office/officeart/2009/3/layout/HorizontalOrganizationChart#2"/>
    <dgm:cxn modelId="{DD02865F-2349-D247-9F59-43A834C5B5C3}" type="presParOf" srcId="{57EBF5A8-31DD-F142-8104-C205F4003688}" destId="{EE855AA0-5486-F64D-BAF3-84472B140C85}" srcOrd="0" destOrd="0" presId="urn:microsoft.com/office/officeart/2009/3/layout/HorizontalOrganizationChart#2"/>
    <dgm:cxn modelId="{C935DB80-D743-9A49-9867-A8B6E60708FF}" type="presParOf" srcId="{57EBF5A8-31DD-F142-8104-C205F4003688}" destId="{E6A41234-A0E5-7640-B8F0-62C22BCA2452}" srcOrd="1" destOrd="0" presId="urn:microsoft.com/office/officeart/2009/3/layout/HorizontalOrganizationChart#2"/>
    <dgm:cxn modelId="{22191960-5B27-EB4F-92C5-41F15BE4FABE}" type="presParOf" srcId="{A2196AAC-811E-3C4A-B1D9-E100ED9B2442}" destId="{51E1195B-CF5A-C84A-AE6C-3F8E412655AC}" srcOrd="1" destOrd="0" presId="urn:microsoft.com/office/officeart/2009/3/layout/HorizontalOrganizationChart#2"/>
    <dgm:cxn modelId="{0EAA6232-75AB-4445-9455-AA26862CD64D}" type="presParOf" srcId="{A2196AAC-811E-3C4A-B1D9-E100ED9B2442}" destId="{FB857582-A555-824A-8908-C1CDBDEC174E}" srcOrd="2" destOrd="0" presId="urn:microsoft.com/office/officeart/2009/3/layout/HorizontalOrganizationChart#2"/>
    <dgm:cxn modelId="{732FAE69-6CD5-DF42-B1C3-BDC98CFDDB1E}" type="presParOf" srcId="{6FFE0875-7044-2940-A1E7-8CEBEE821E82}" destId="{76EC836C-44E1-7F4D-BE60-F43787F49C5F}" srcOrd="4" destOrd="0" presId="urn:microsoft.com/office/officeart/2009/3/layout/HorizontalOrganizationChart#2"/>
    <dgm:cxn modelId="{3819DB5B-A9DC-C343-BB5A-DF1650F3CEB9}" type="presParOf" srcId="{6FFE0875-7044-2940-A1E7-8CEBEE821E82}" destId="{9A6135F1-BB05-EE4E-8FD6-3E8B3D816651}" srcOrd="5" destOrd="0" presId="urn:microsoft.com/office/officeart/2009/3/layout/HorizontalOrganizationChart#2"/>
    <dgm:cxn modelId="{CFA7FA3B-6A86-FE49-A149-27D3BACD433C}" type="presParOf" srcId="{9A6135F1-BB05-EE4E-8FD6-3E8B3D816651}" destId="{1A0F52B9-9F73-C24B-AADA-505436A2A7CF}" srcOrd="0" destOrd="0" presId="urn:microsoft.com/office/officeart/2009/3/layout/HorizontalOrganizationChart#2"/>
    <dgm:cxn modelId="{AFCBAB2E-B262-784D-BBF6-6DFE129F6B08}" type="presParOf" srcId="{1A0F52B9-9F73-C24B-AADA-505436A2A7CF}" destId="{8949C150-C319-194B-8B45-A3C6CE8FCF35}" srcOrd="0" destOrd="0" presId="urn:microsoft.com/office/officeart/2009/3/layout/HorizontalOrganizationChart#2"/>
    <dgm:cxn modelId="{41EE94C4-B3F8-6F40-BB2B-DEAB94A6DAE2}" type="presParOf" srcId="{1A0F52B9-9F73-C24B-AADA-505436A2A7CF}" destId="{47E02AAD-4F31-AB4F-96C9-D2E7367B34DB}" srcOrd="1" destOrd="0" presId="urn:microsoft.com/office/officeart/2009/3/layout/HorizontalOrganizationChart#2"/>
    <dgm:cxn modelId="{2592A6F5-271B-EB48-8AB7-9EC844585247}" type="presParOf" srcId="{9A6135F1-BB05-EE4E-8FD6-3E8B3D816651}" destId="{7B00CF91-7DFD-6B47-AA2D-A56C730819F1}" srcOrd="1" destOrd="0" presId="urn:microsoft.com/office/officeart/2009/3/layout/HorizontalOrganizationChart#2"/>
    <dgm:cxn modelId="{559ECE7F-AA31-AB4F-839E-A4E439768D07}" type="presParOf" srcId="{9A6135F1-BB05-EE4E-8FD6-3E8B3D816651}" destId="{209C2291-309C-B745-AFFD-2CFD4391F898}" srcOrd="2" destOrd="0" presId="urn:microsoft.com/office/officeart/2009/3/layout/HorizontalOrganizationChart#2"/>
    <dgm:cxn modelId="{1E50E2BD-C7EF-754D-B119-41C1207DF237}" type="presParOf" srcId="{C891F82F-B0EE-324D-9605-BDB5CF0C7C4A}" destId="{78852529-C022-FE47-8DA8-A683BC2AF73C}" srcOrd="2" destOrd="0" presId="urn:microsoft.com/office/officeart/2009/3/layout/HorizontalOrganizationChar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D1DE97-693E-8347-8C68-443C7FF6B272}" type="doc">
      <dgm:prSet loTypeId="urn:microsoft.com/office/officeart/2009/3/layout/HorizontalOrganizationChart#3" loCatId="hierarchy" qsTypeId="urn:microsoft.com/office/officeart/2005/8/quickstyle/simple1#3" qsCatId="simple" csTypeId="urn:microsoft.com/office/officeart/2005/8/colors/accent0_1#3" csCatId="mainScheme" phldr="1"/>
      <dgm:spPr/>
      <dgm:t>
        <a:bodyPr/>
        <a:lstStyle/>
        <a:p>
          <a:endParaRPr lang="zh-CN" altLang="en-US"/>
        </a:p>
      </dgm:t>
    </dgm:pt>
    <dgm:pt modelId="{F0EF8CCC-3DF6-534D-B61F-790DC7B57935}">
      <dgm:prSet custT="1"/>
      <dgm:spPr/>
      <dgm:t>
        <a:bodyPr/>
        <a:lstStyle/>
        <a:p>
          <a:pPr rtl="0"/>
          <a:r>
            <a:rPr lang="zh-CN" altLang="en-US" sz="28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65233A3-2015-0F4B-9607-9ECF67F81FCF}" type="parTrans" cxnId="{55CE14E7-DED0-FD40-AC23-C41D453F2FE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E4BEAD1-E18A-354D-8AE0-24D9195C295F}" type="sibTrans" cxnId="{55CE14E7-DED0-FD40-AC23-C41D453F2FE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86E5BF2-C7AA-B94E-96C1-25EB9FE460AD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一、英国资产阶级革命文学 </a:t>
          </a:r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4DD1549-6E8A-B944-8566-C48835A8EA48}" type="parTrans" cxnId="{359C37A9-0B71-774D-93F0-9B4B9BCCAA90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04BA5D9-6D58-E44D-95A5-EBA7B186E680}" type="sibTrans" cxnId="{359C37A9-0B71-774D-93F0-9B4B9BCCAA90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BC40E28-3B1B-B745-82EB-A55726E8484B}">
      <dgm:prSet custT="1"/>
      <dgm:spPr>
        <a:solidFill>
          <a:srgbClr val="FF0000"/>
        </a:solidFill>
      </dgm:spPr>
      <dgm:t>
        <a:bodyPr/>
        <a:lstStyle/>
        <a:p>
          <a:pPr rtl="0"/>
          <a:r>
            <a:rPr lang="zh-CN" altLang="en-US" sz="2400" b="0" i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二、法国古典主义文学 </a:t>
          </a:r>
          <a:endParaRPr lang="zh-CN" altLang="en-US" sz="24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4F73773-5347-414F-8DBB-8191781DBDA3}" type="parTrans" cxnId="{4EF5BCCB-7C6F-F84E-9CDB-E8EA99D387B1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CA355F4-2A14-2645-A45B-879E1D255F4B}" type="sibTrans" cxnId="{4EF5BCCB-7C6F-F84E-9CDB-E8EA99D387B1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C9484CC-F3A7-D745-9AEE-2F705CA33E8A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三、巴洛克文学</a:t>
          </a:r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C95D428-7BA5-7046-8F2C-9373E796834A}" type="parTrans" cxnId="{D17BCFB5-3889-2640-B631-9C804D39239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B8D1A98-9230-1D41-A0BC-774A5D92BF5C}" type="sibTrans" cxnId="{D17BCFB5-3889-2640-B631-9C804D39239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7474E0-38C5-2A4F-887B-CBFACF850CB4}" type="pres">
      <dgm:prSet presAssocID="{9ED1DE97-693E-8347-8C68-443C7FF6B2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891F82F-B0EE-324D-9605-BDB5CF0C7C4A}" type="pres">
      <dgm:prSet presAssocID="{F0EF8CCC-3DF6-534D-B61F-790DC7B57935}" presName="hierRoot1" presStyleCnt="0">
        <dgm:presLayoutVars>
          <dgm:hierBranch val="init"/>
        </dgm:presLayoutVars>
      </dgm:prSet>
      <dgm:spPr/>
    </dgm:pt>
    <dgm:pt modelId="{2CB79501-A287-974C-95F1-A205E1A6957B}" type="pres">
      <dgm:prSet presAssocID="{F0EF8CCC-3DF6-534D-B61F-790DC7B57935}" presName="rootComposite1" presStyleCnt="0"/>
      <dgm:spPr/>
    </dgm:pt>
    <dgm:pt modelId="{28BBD0AF-D198-A644-BF15-99753E6E0A3C}" type="pres">
      <dgm:prSet presAssocID="{F0EF8CCC-3DF6-534D-B61F-790DC7B57935}" presName="rootText1" presStyleLbl="node0" presStyleIdx="0" presStyleCnt="1" custScaleX="765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F63FB8-4B79-7341-8FA7-8938B5364374}" type="pres">
      <dgm:prSet presAssocID="{F0EF8CCC-3DF6-534D-B61F-790DC7B5793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FE0875-7044-2940-A1E7-8CEBEE821E82}" type="pres">
      <dgm:prSet presAssocID="{F0EF8CCC-3DF6-534D-B61F-790DC7B57935}" presName="hierChild2" presStyleCnt="0"/>
      <dgm:spPr/>
    </dgm:pt>
    <dgm:pt modelId="{619051E9-8B5D-FC47-A439-3A6A874BA588}" type="pres">
      <dgm:prSet presAssocID="{C4DD1549-6E8A-B944-8566-C48835A8EA4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8B41A67-0034-3C4B-9D30-E65EB51A261B}" type="pres">
      <dgm:prSet presAssocID="{086E5BF2-C7AA-B94E-96C1-25EB9FE460AD}" presName="hierRoot2" presStyleCnt="0">
        <dgm:presLayoutVars>
          <dgm:hierBranch val="init"/>
        </dgm:presLayoutVars>
      </dgm:prSet>
      <dgm:spPr/>
    </dgm:pt>
    <dgm:pt modelId="{65716373-05FC-5E4D-AC83-E15D7A0A6952}" type="pres">
      <dgm:prSet presAssocID="{086E5BF2-C7AA-B94E-96C1-25EB9FE460AD}" presName="rootComposite" presStyleCnt="0"/>
      <dgm:spPr/>
    </dgm:pt>
    <dgm:pt modelId="{3BFDCE19-B2D1-E54D-8E68-15F468C4261B}" type="pres">
      <dgm:prSet presAssocID="{086E5BF2-C7AA-B94E-96C1-25EB9FE460AD}" presName="rootText" presStyleLbl="node2" presStyleIdx="0" presStyleCnt="3" custScaleY="779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EFAE83-B7B1-0A42-9BBA-1DF0CA1A2547}" type="pres">
      <dgm:prSet presAssocID="{086E5BF2-C7AA-B94E-96C1-25EB9FE460A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DC4683D-89F7-7347-A794-F7318C1F5AD4}" type="pres">
      <dgm:prSet presAssocID="{086E5BF2-C7AA-B94E-96C1-25EB9FE460AD}" presName="hierChild4" presStyleCnt="0"/>
      <dgm:spPr/>
    </dgm:pt>
    <dgm:pt modelId="{7D0D3B96-B360-1D42-A332-665DC3E74052}" type="pres">
      <dgm:prSet presAssocID="{086E5BF2-C7AA-B94E-96C1-25EB9FE460AD}" presName="hierChild5" presStyleCnt="0"/>
      <dgm:spPr/>
    </dgm:pt>
    <dgm:pt modelId="{943C0AF9-7422-4740-AAB2-B90D9EB7D15B}" type="pres">
      <dgm:prSet presAssocID="{44F73773-5347-414F-8DBB-8191781DBDA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2196AAC-811E-3C4A-B1D9-E100ED9B2442}" type="pres">
      <dgm:prSet presAssocID="{8BC40E28-3B1B-B745-82EB-A55726E8484B}" presName="hierRoot2" presStyleCnt="0">
        <dgm:presLayoutVars>
          <dgm:hierBranch val="init"/>
        </dgm:presLayoutVars>
      </dgm:prSet>
      <dgm:spPr/>
    </dgm:pt>
    <dgm:pt modelId="{57EBF5A8-31DD-F142-8104-C205F4003688}" type="pres">
      <dgm:prSet presAssocID="{8BC40E28-3B1B-B745-82EB-A55726E8484B}" presName="rootComposite" presStyleCnt="0"/>
      <dgm:spPr/>
    </dgm:pt>
    <dgm:pt modelId="{EE855AA0-5486-F64D-BAF3-84472B140C85}" type="pres">
      <dgm:prSet presAssocID="{8BC40E28-3B1B-B745-82EB-A55726E8484B}" presName="rootText" presStyleLbl="node2" presStyleIdx="1" presStyleCnt="3" custScaleY="880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A41234-A0E5-7640-B8F0-62C22BCA2452}" type="pres">
      <dgm:prSet presAssocID="{8BC40E28-3B1B-B745-82EB-A55726E8484B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1E1195B-CF5A-C84A-AE6C-3F8E412655AC}" type="pres">
      <dgm:prSet presAssocID="{8BC40E28-3B1B-B745-82EB-A55726E8484B}" presName="hierChild4" presStyleCnt="0"/>
      <dgm:spPr/>
    </dgm:pt>
    <dgm:pt modelId="{FB857582-A555-824A-8908-C1CDBDEC174E}" type="pres">
      <dgm:prSet presAssocID="{8BC40E28-3B1B-B745-82EB-A55726E8484B}" presName="hierChild5" presStyleCnt="0"/>
      <dgm:spPr/>
    </dgm:pt>
    <dgm:pt modelId="{76EC836C-44E1-7F4D-BE60-F43787F49C5F}" type="pres">
      <dgm:prSet presAssocID="{1C95D428-7BA5-7046-8F2C-9373E796834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9A6135F1-BB05-EE4E-8FD6-3E8B3D816651}" type="pres">
      <dgm:prSet presAssocID="{2C9484CC-F3A7-D745-9AEE-2F705CA33E8A}" presName="hierRoot2" presStyleCnt="0">
        <dgm:presLayoutVars>
          <dgm:hierBranch val="init"/>
        </dgm:presLayoutVars>
      </dgm:prSet>
      <dgm:spPr/>
    </dgm:pt>
    <dgm:pt modelId="{1A0F52B9-9F73-C24B-AADA-505436A2A7CF}" type="pres">
      <dgm:prSet presAssocID="{2C9484CC-F3A7-D745-9AEE-2F705CA33E8A}" presName="rootComposite" presStyleCnt="0"/>
      <dgm:spPr/>
    </dgm:pt>
    <dgm:pt modelId="{8949C150-C319-194B-8B45-A3C6CE8FCF35}" type="pres">
      <dgm:prSet presAssocID="{2C9484CC-F3A7-D745-9AEE-2F705CA33E8A}" presName="rootText" presStyleLbl="node2" presStyleIdx="2" presStyleCnt="3" custScaleY="770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E02AAD-4F31-AB4F-96C9-D2E7367B34DB}" type="pres">
      <dgm:prSet presAssocID="{2C9484CC-F3A7-D745-9AEE-2F705CA33E8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B00CF91-7DFD-6B47-AA2D-A56C730819F1}" type="pres">
      <dgm:prSet presAssocID="{2C9484CC-F3A7-D745-9AEE-2F705CA33E8A}" presName="hierChild4" presStyleCnt="0"/>
      <dgm:spPr/>
    </dgm:pt>
    <dgm:pt modelId="{209C2291-309C-B745-AFFD-2CFD4391F898}" type="pres">
      <dgm:prSet presAssocID="{2C9484CC-F3A7-D745-9AEE-2F705CA33E8A}" presName="hierChild5" presStyleCnt="0"/>
      <dgm:spPr/>
    </dgm:pt>
    <dgm:pt modelId="{78852529-C022-FE47-8DA8-A683BC2AF73C}" type="pres">
      <dgm:prSet presAssocID="{F0EF8CCC-3DF6-534D-B61F-790DC7B57935}" presName="hierChild3" presStyleCnt="0"/>
      <dgm:spPr/>
    </dgm:pt>
  </dgm:ptLst>
  <dgm:cxnLst>
    <dgm:cxn modelId="{55CE14E7-DED0-FD40-AC23-C41D453F2FE3}" srcId="{9ED1DE97-693E-8347-8C68-443C7FF6B272}" destId="{F0EF8CCC-3DF6-534D-B61F-790DC7B57935}" srcOrd="0" destOrd="0" parTransId="{365233A3-2015-0F4B-9607-9ECF67F81FCF}" sibTransId="{2E4BEAD1-E18A-354D-8AE0-24D9195C295F}"/>
    <dgm:cxn modelId="{159406ED-5053-1F4F-A433-F72B140F2E9B}" type="presOf" srcId="{2C9484CC-F3A7-D745-9AEE-2F705CA33E8A}" destId="{47E02AAD-4F31-AB4F-96C9-D2E7367B34DB}" srcOrd="1" destOrd="0" presId="urn:microsoft.com/office/officeart/2009/3/layout/HorizontalOrganizationChart#3"/>
    <dgm:cxn modelId="{FFADE4E1-57D9-5846-BD61-4235C6806F9E}" type="presOf" srcId="{F0EF8CCC-3DF6-534D-B61F-790DC7B57935}" destId="{28BBD0AF-D198-A644-BF15-99753E6E0A3C}" srcOrd="0" destOrd="0" presId="urn:microsoft.com/office/officeart/2009/3/layout/HorizontalOrganizationChart#3"/>
    <dgm:cxn modelId="{D17BCFB5-3889-2640-B631-9C804D392393}" srcId="{F0EF8CCC-3DF6-534D-B61F-790DC7B57935}" destId="{2C9484CC-F3A7-D745-9AEE-2F705CA33E8A}" srcOrd="2" destOrd="0" parTransId="{1C95D428-7BA5-7046-8F2C-9373E796834A}" sibTransId="{9B8D1A98-9230-1D41-A0BC-774A5D92BF5C}"/>
    <dgm:cxn modelId="{951E817A-70FC-0248-BC89-F120357C54F5}" type="presOf" srcId="{F0EF8CCC-3DF6-534D-B61F-790DC7B57935}" destId="{43F63FB8-4B79-7341-8FA7-8938B5364374}" srcOrd="1" destOrd="0" presId="urn:microsoft.com/office/officeart/2009/3/layout/HorizontalOrganizationChart#3"/>
    <dgm:cxn modelId="{991D6F16-B427-2E45-8392-23F616C46631}" type="presOf" srcId="{8BC40E28-3B1B-B745-82EB-A55726E8484B}" destId="{E6A41234-A0E5-7640-B8F0-62C22BCA2452}" srcOrd="1" destOrd="0" presId="urn:microsoft.com/office/officeart/2009/3/layout/HorizontalOrganizationChart#3"/>
    <dgm:cxn modelId="{4B695438-23F6-2B42-98D4-B95FAC369044}" type="presOf" srcId="{1C95D428-7BA5-7046-8F2C-9373E796834A}" destId="{76EC836C-44E1-7F4D-BE60-F43787F49C5F}" srcOrd="0" destOrd="0" presId="urn:microsoft.com/office/officeart/2009/3/layout/HorizontalOrganizationChart#3"/>
    <dgm:cxn modelId="{7BB50289-C77C-A843-ABCD-D070C59820B9}" type="presOf" srcId="{8BC40E28-3B1B-B745-82EB-A55726E8484B}" destId="{EE855AA0-5486-F64D-BAF3-84472B140C85}" srcOrd="0" destOrd="0" presId="urn:microsoft.com/office/officeart/2009/3/layout/HorizontalOrganizationChart#3"/>
    <dgm:cxn modelId="{4EF5BCCB-7C6F-F84E-9CDB-E8EA99D387B1}" srcId="{F0EF8CCC-3DF6-534D-B61F-790DC7B57935}" destId="{8BC40E28-3B1B-B745-82EB-A55726E8484B}" srcOrd="1" destOrd="0" parTransId="{44F73773-5347-414F-8DBB-8191781DBDA3}" sibTransId="{ECA355F4-2A14-2645-A45B-879E1D255F4B}"/>
    <dgm:cxn modelId="{F637B882-0B64-D648-A19E-153AD33FDEE1}" type="presOf" srcId="{086E5BF2-C7AA-B94E-96C1-25EB9FE460AD}" destId="{B7EFAE83-B7B1-0A42-9BBA-1DF0CA1A2547}" srcOrd="1" destOrd="0" presId="urn:microsoft.com/office/officeart/2009/3/layout/HorizontalOrganizationChart#3"/>
    <dgm:cxn modelId="{932229C6-DCD0-B045-86A4-4CC5D2E34F31}" type="presOf" srcId="{2C9484CC-F3A7-D745-9AEE-2F705CA33E8A}" destId="{8949C150-C319-194B-8B45-A3C6CE8FCF35}" srcOrd="0" destOrd="0" presId="urn:microsoft.com/office/officeart/2009/3/layout/HorizontalOrganizationChart#3"/>
    <dgm:cxn modelId="{678C58F1-6AA6-104F-8182-297F2A92133A}" type="presOf" srcId="{086E5BF2-C7AA-B94E-96C1-25EB9FE460AD}" destId="{3BFDCE19-B2D1-E54D-8E68-15F468C4261B}" srcOrd="0" destOrd="0" presId="urn:microsoft.com/office/officeart/2009/3/layout/HorizontalOrganizationChart#3"/>
    <dgm:cxn modelId="{359C37A9-0B71-774D-93F0-9B4B9BCCAA90}" srcId="{F0EF8CCC-3DF6-534D-B61F-790DC7B57935}" destId="{086E5BF2-C7AA-B94E-96C1-25EB9FE460AD}" srcOrd="0" destOrd="0" parTransId="{C4DD1549-6E8A-B944-8566-C48835A8EA48}" sibTransId="{704BA5D9-6D58-E44D-95A5-EBA7B186E680}"/>
    <dgm:cxn modelId="{F35800DF-33DA-974D-A6DE-E9794B5710B9}" type="presOf" srcId="{44F73773-5347-414F-8DBB-8191781DBDA3}" destId="{943C0AF9-7422-4740-AAB2-B90D9EB7D15B}" srcOrd="0" destOrd="0" presId="urn:microsoft.com/office/officeart/2009/3/layout/HorizontalOrganizationChart#3"/>
    <dgm:cxn modelId="{7327ECBA-7EF3-B84D-B57D-96D6926B4EEB}" type="presOf" srcId="{C4DD1549-6E8A-B944-8566-C48835A8EA48}" destId="{619051E9-8B5D-FC47-A439-3A6A874BA588}" srcOrd="0" destOrd="0" presId="urn:microsoft.com/office/officeart/2009/3/layout/HorizontalOrganizationChart#3"/>
    <dgm:cxn modelId="{68614D33-4094-5346-BAAF-43ED5D28A017}" type="presOf" srcId="{9ED1DE97-693E-8347-8C68-443C7FF6B272}" destId="{5F7474E0-38C5-2A4F-887B-CBFACF850CB4}" srcOrd="0" destOrd="0" presId="urn:microsoft.com/office/officeart/2009/3/layout/HorizontalOrganizationChart#3"/>
    <dgm:cxn modelId="{596C116F-3D04-BB47-92DD-0EC6A244E74F}" type="presParOf" srcId="{5F7474E0-38C5-2A4F-887B-CBFACF850CB4}" destId="{C891F82F-B0EE-324D-9605-BDB5CF0C7C4A}" srcOrd="0" destOrd="0" presId="urn:microsoft.com/office/officeart/2009/3/layout/HorizontalOrganizationChart#3"/>
    <dgm:cxn modelId="{5CEF8662-E102-1E4A-BC30-4CB678F6EF0D}" type="presParOf" srcId="{C891F82F-B0EE-324D-9605-BDB5CF0C7C4A}" destId="{2CB79501-A287-974C-95F1-A205E1A6957B}" srcOrd="0" destOrd="0" presId="urn:microsoft.com/office/officeart/2009/3/layout/HorizontalOrganizationChart#3"/>
    <dgm:cxn modelId="{34323C49-4104-1B43-8A5A-FBAC85BC2A91}" type="presParOf" srcId="{2CB79501-A287-974C-95F1-A205E1A6957B}" destId="{28BBD0AF-D198-A644-BF15-99753E6E0A3C}" srcOrd="0" destOrd="0" presId="urn:microsoft.com/office/officeart/2009/3/layout/HorizontalOrganizationChart#3"/>
    <dgm:cxn modelId="{6C433873-F86F-964D-BFFE-307721B92801}" type="presParOf" srcId="{2CB79501-A287-974C-95F1-A205E1A6957B}" destId="{43F63FB8-4B79-7341-8FA7-8938B5364374}" srcOrd="1" destOrd="0" presId="urn:microsoft.com/office/officeart/2009/3/layout/HorizontalOrganizationChart#3"/>
    <dgm:cxn modelId="{EB841D70-A464-9744-8845-5C9A6A3008AB}" type="presParOf" srcId="{C891F82F-B0EE-324D-9605-BDB5CF0C7C4A}" destId="{6FFE0875-7044-2940-A1E7-8CEBEE821E82}" srcOrd="1" destOrd="0" presId="urn:microsoft.com/office/officeart/2009/3/layout/HorizontalOrganizationChart#3"/>
    <dgm:cxn modelId="{207315B4-9BEE-0244-AA90-F9312E372DFB}" type="presParOf" srcId="{6FFE0875-7044-2940-A1E7-8CEBEE821E82}" destId="{619051E9-8B5D-FC47-A439-3A6A874BA588}" srcOrd="0" destOrd="0" presId="urn:microsoft.com/office/officeart/2009/3/layout/HorizontalOrganizationChart#3"/>
    <dgm:cxn modelId="{9367793D-8816-B244-91BD-3D08349CE10F}" type="presParOf" srcId="{6FFE0875-7044-2940-A1E7-8CEBEE821E82}" destId="{F8B41A67-0034-3C4B-9D30-E65EB51A261B}" srcOrd="1" destOrd="0" presId="urn:microsoft.com/office/officeart/2009/3/layout/HorizontalOrganizationChart#3"/>
    <dgm:cxn modelId="{984D7E72-895E-DD42-8E4C-F8F9D922AC38}" type="presParOf" srcId="{F8B41A67-0034-3C4B-9D30-E65EB51A261B}" destId="{65716373-05FC-5E4D-AC83-E15D7A0A6952}" srcOrd="0" destOrd="0" presId="urn:microsoft.com/office/officeart/2009/3/layout/HorizontalOrganizationChart#3"/>
    <dgm:cxn modelId="{7D7CAD68-F25D-B24C-A8AF-7C948B28F3EE}" type="presParOf" srcId="{65716373-05FC-5E4D-AC83-E15D7A0A6952}" destId="{3BFDCE19-B2D1-E54D-8E68-15F468C4261B}" srcOrd="0" destOrd="0" presId="urn:microsoft.com/office/officeart/2009/3/layout/HorizontalOrganizationChart#3"/>
    <dgm:cxn modelId="{637D77F6-035C-6C4C-9BC5-38677F09914F}" type="presParOf" srcId="{65716373-05FC-5E4D-AC83-E15D7A0A6952}" destId="{B7EFAE83-B7B1-0A42-9BBA-1DF0CA1A2547}" srcOrd="1" destOrd="0" presId="urn:microsoft.com/office/officeart/2009/3/layout/HorizontalOrganizationChart#3"/>
    <dgm:cxn modelId="{22A0F1AE-5506-1C41-82E0-30AEC8044C99}" type="presParOf" srcId="{F8B41A67-0034-3C4B-9D30-E65EB51A261B}" destId="{FDC4683D-89F7-7347-A794-F7318C1F5AD4}" srcOrd="1" destOrd="0" presId="urn:microsoft.com/office/officeart/2009/3/layout/HorizontalOrganizationChart#3"/>
    <dgm:cxn modelId="{C61FCBF6-C560-AB4D-9004-94CAA145FB1E}" type="presParOf" srcId="{F8B41A67-0034-3C4B-9D30-E65EB51A261B}" destId="{7D0D3B96-B360-1D42-A332-665DC3E74052}" srcOrd="2" destOrd="0" presId="urn:microsoft.com/office/officeart/2009/3/layout/HorizontalOrganizationChart#3"/>
    <dgm:cxn modelId="{48D5719E-4B5F-4642-A3F8-3B9BDA327FFC}" type="presParOf" srcId="{6FFE0875-7044-2940-A1E7-8CEBEE821E82}" destId="{943C0AF9-7422-4740-AAB2-B90D9EB7D15B}" srcOrd="2" destOrd="0" presId="urn:microsoft.com/office/officeart/2009/3/layout/HorizontalOrganizationChart#3"/>
    <dgm:cxn modelId="{E408207C-EB89-BA43-B906-9ABC61EC4EFD}" type="presParOf" srcId="{6FFE0875-7044-2940-A1E7-8CEBEE821E82}" destId="{A2196AAC-811E-3C4A-B1D9-E100ED9B2442}" srcOrd="3" destOrd="0" presId="urn:microsoft.com/office/officeart/2009/3/layout/HorizontalOrganizationChart#3"/>
    <dgm:cxn modelId="{79EC1801-D27F-2044-8B8F-EFD49CEEBA69}" type="presParOf" srcId="{A2196AAC-811E-3C4A-B1D9-E100ED9B2442}" destId="{57EBF5A8-31DD-F142-8104-C205F4003688}" srcOrd="0" destOrd="0" presId="urn:microsoft.com/office/officeart/2009/3/layout/HorizontalOrganizationChart#3"/>
    <dgm:cxn modelId="{746B1C9D-17F9-C848-90BE-15E0EF5508A9}" type="presParOf" srcId="{57EBF5A8-31DD-F142-8104-C205F4003688}" destId="{EE855AA0-5486-F64D-BAF3-84472B140C85}" srcOrd="0" destOrd="0" presId="urn:microsoft.com/office/officeart/2009/3/layout/HorizontalOrganizationChart#3"/>
    <dgm:cxn modelId="{B0D44457-25CF-8A42-B940-506F9DB15EE0}" type="presParOf" srcId="{57EBF5A8-31DD-F142-8104-C205F4003688}" destId="{E6A41234-A0E5-7640-B8F0-62C22BCA2452}" srcOrd="1" destOrd="0" presId="urn:microsoft.com/office/officeart/2009/3/layout/HorizontalOrganizationChart#3"/>
    <dgm:cxn modelId="{D7EA77DE-7D79-AF4D-B322-5CD736E7288D}" type="presParOf" srcId="{A2196AAC-811E-3C4A-B1D9-E100ED9B2442}" destId="{51E1195B-CF5A-C84A-AE6C-3F8E412655AC}" srcOrd="1" destOrd="0" presId="urn:microsoft.com/office/officeart/2009/3/layout/HorizontalOrganizationChart#3"/>
    <dgm:cxn modelId="{95302FE2-E05E-CD49-AAAA-7F32CDEFFAB7}" type="presParOf" srcId="{A2196AAC-811E-3C4A-B1D9-E100ED9B2442}" destId="{FB857582-A555-824A-8908-C1CDBDEC174E}" srcOrd="2" destOrd="0" presId="urn:microsoft.com/office/officeart/2009/3/layout/HorizontalOrganizationChart#3"/>
    <dgm:cxn modelId="{3B463384-32D5-3F4A-8157-F64CC1D8F262}" type="presParOf" srcId="{6FFE0875-7044-2940-A1E7-8CEBEE821E82}" destId="{76EC836C-44E1-7F4D-BE60-F43787F49C5F}" srcOrd="4" destOrd="0" presId="urn:microsoft.com/office/officeart/2009/3/layout/HorizontalOrganizationChart#3"/>
    <dgm:cxn modelId="{50441B37-AFD8-2B4E-B135-8B26D89B9CF6}" type="presParOf" srcId="{6FFE0875-7044-2940-A1E7-8CEBEE821E82}" destId="{9A6135F1-BB05-EE4E-8FD6-3E8B3D816651}" srcOrd="5" destOrd="0" presId="urn:microsoft.com/office/officeart/2009/3/layout/HorizontalOrganizationChart#3"/>
    <dgm:cxn modelId="{D5842271-BAE8-E14B-B87F-8439E93CF49A}" type="presParOf" srcId="{9A6135F1-BB05-EE4E-8FD6-3E8B3D816651}" destId="{1A0F52B9-9F73-C24B-AADA-505436A2A7CF}" srcOrd="0" destOrd="0" presId="urn:microsoft.com/office/officeart/2009/3/layout/HorizontalOrganizationChart#3"/>
    <dgm:cxn modelId="{C2801EFA-7113-AB46-8749-88C20C447C94}" type="presParOf" srcId="{1A0F52B9-9F73-C24B-AADA-505436A2A7CF}" destId="{8949C150-C319-194B-8B45-A3C6CE8FCF35}" srcOrd="0" destOrd="0" presId="urn:microsoft.com/office/officeart/2009/3/layout/HorizontalOrganizationChart#3"/>
    <dgm:cxn modelId="{7454F62F-F81C-724B-9731-77F5BDA15117}" type="presParOf" srcId="{1A0F52B9-9F73-C24B-AADA-505436A2A7CF}" destId="{47E02AAD-4F31-AB4F-96C9-D2E7367B34DB}" srcOrd="1" destOrd="0" presId="urn:microsoft.com/office/officeart/2009/3/layout/HorizontalOrganizationChart#3"/>
    <dgm:cxn modelId="{A00A594B-0B8A-664F-AA7C-3E6DE265B214}" type="presParOf" srcId="{9A6135F1-BB05-EE4E-8FD6-3E8B3D816651}" destId="{7B00CF91-7DFD-6B47-AA2D-A56C730819F1}" srcOrd="1" destOrd="0" presId="urn:microsoft.com/office/officeart/2009/3/layout/HorizontalOrganizationChart#3"/>
    <dgm:cxn modelId="{350960C0-7985-E746-A18A-8E916A6DE16E}" type="presParOf" srcId="{9A6135F1-BB05-EE4E-8FD6-3E8B3D816651}" destId="{209C2291-309C-B745-AFFD-2CFD4391F898}" srcOrd="2" destOrd="0" presId="urn:microsoft.com/office/officeart/2009/3/layout/HorizontalOrganizationChart#3"/>
    <dgm:cxn modelId="{A55D46C1-94D4-754E-920D-CCACCA2A5877}" type="presParOf" srcId="{C891F82F-B0EE-324D-9605-BDB5CF0C7C4A}" destId="{78852529-C022-FE47-8DA8-A683BC2AF73C}" srcOrd="2" destOrd="0" presId="urn:microsoft.com/office/officeart/2009/3/layout/HorizontalOrganizationChar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D1DE97-693E-8347-8C68-443C7FF6B272}" type="doc">
      <dgm:prSet loTypeId="urn:microsoft.com/office/officeart/2009/3/layout/HorizontalOrganizationChart#4" loCatId="hierarchy" qsTypeId="urn:microsoft.com/office/officeart/2005/8/quickstyle/simple1#4" qsCatId="simple" csTypeId="urn:microsoft.com/office/officeart/2005/8/colors/accent0_1#4" csCatId="mainScheme" phldr="1"/>
      <dgm:spPr/>
      <dgm:t>
        <a:bodyPr/>
        <a:lstStyle/>
        <a:p>
          <a:endParaRPr lang="zh-CN" altLang="en-US"/>
        </a:p>
      </dgm:t>
    </dgm:pt>
    <dgm:pt modelId="{F0EF8CCC-3DF6-534D-B61F-790DC7B57935}">
      <dgm:prSet custT="1"/>
      <dgm:spPr/>
      <dgm:t>
        <a:bodyPr/>
        <a:lstStyle/>
        <a:p>
          <a:pPr rtl="0"/>
          <a:r>
            <a:rPr lang="zh-CN" altLang="en-US" sz="28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65233A3-2015-0F4B-9607-9ECF67F81FCF}" type="parTrans" cxnId="{55CE14E7-DED0-FD40-AC23-C41D453F2FE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E4BEAD1-E18A-354D-8AE0-24D9195C295F}" type="sibTrans" cxnId="{55CE14E7-DED0-FD40-AC23-C41D453F2FE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86E5BF2-C7AA-B94E-96C1-25EB9FE460AD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一、英国资产阶级革命文学 </a:t>
          </a:r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4DD1549-6E8A-B944-8566-C48835A8EA48}" type="parTrans" cxnId="{359C37A9-0B71-774D-93F0-9B4B9BCCAA90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04BA5D9-6D58-E44D-95A5-EBA7B186E680}" type="sibTrans" cxnId="{359C37A9-0B71-774D-93F0-9B4B9BCCAA90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BC40E28-3B1B-B745-82EB-A55726E8484B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二、法国古典主义文学 </a:t>
          </a:r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4F73773-5347-414F-8DBB-8191781DBDA3}" type="parTrans" cxnId="{4EF5BCCB-7C6F-F84E-9CDB-E8EA99D387B1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CA355F4-2A14-2645-A45B-879E1D255F4B}" type="sibTrans" cxnId="{4EF5BCCB-7C6F-F84E-9CDB-E8EA99D387B1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C9484CC-F3A7-D745-9AEE-2F705CA33E8A}">
      <dgm:prSet custT="1"/>
      <dgm:spPr>
        <a:solidFill>
          <a:srgbClr val="FF0000"/>
        </a:solidFill>
      </dgm:spPr>
      <dgm:t>
        <a:bodyPr/>
        <a:lstStyle/>
        <a:p>
          <a:pPr rtl="0"/>
          <a:r>
            <a:rPr lang="zh-CN" altLang="en-US" sz="2400" b="0" i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三、巴洛克文学</a:t>
          </a:r>
          <a:endParaRPr lang="zh-CN" altLang="en-US" sz="24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C95D428-7BA5-7046-8F2C-9373E796834A}" type="parTrans" cxnId="{D17BCFB5-3889-2640-B631-9C804D39239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B8D1A98-9230-1D41-A0BC-774A5D92BF5C}" type="sibTrans" cxnId="{D17BCFB5-3889-2640-B631-9C804D392393}">
      <dgm:prSet/>
      <dgm:spPr/>
      <dgm:t>
        <a:bodyPr/>
        <a:lstStyle/>
        <a:p>
          <a:endParaRPr lang="zh-CN" altLang="en-US" sz="1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7474E0-38C5-2A4F-887B-CBFACF850CB4}" type="pres">
      <dgm:prSet presAssocID="{9ED1DE97-693E-8347-8C68-443C7FF6B2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891F82F-B0EE-324D-9605-BDB5CF0C7C4A}" type="pres">
      <dgm:prSet presAssocID="{F0EF8CCC-3DF6-534D-B61F-790DC7B57935}" presName="hierRoot1" presStyleCnt="0">
        <dgm:presLayoutVars>
          <dgm:hierBranch val="init"/>
        </dgm:presLayoutVars>
      </dgm:prSet>
      <dgm:spPr/>
    </dgm:pt>
    <dgm:pt modelId="{2CB79501-A287-974C-95F1-A205E1A6957B}" type="pres">
      <dgm:prSet presAssocID="{F0EF8CCC-3DF6-534D-B61F-790DC7B57935}" presName="rootComposite1" presStyleCnt="0"/>
      <dgm:spPr/>
    </dgm:pt>
    <dgm:pt modelId="{28BBD0AF-D198-A644-BF15-99753E6E0A3C}" type="pres">
      <dgm:prSet presAssocID="{F0EF8CCC-3DF6-534D-B61F-790DC7B57935}" presName="rootText1" presStyleLbl="node0" presStyleIdx="0" presStyleCnt="1" custScaleX="765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F63FB8-4B79-7341-8FA7-8938B5364374}" type="pres">
      <dgm:prSet presAssocID="{F0EF8CCC-3DF6-534D-B61F-790DC7B5793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FE0875-7044-2940-A1E7-8CEBEE821E82}" type="pres">
      <dgm:prSet presAssocID="{F0EF8CCC-3DF6-534D-B61F-790DC7B57935}" presName="hierChild2" presStyleCnt="0"/>
      <dgm:spPr/>
    </dgm:pt>
    <dgm:pt modelId="{619051E9-8B5D-FC47-A439-3A6A874BA588}" type="pres">
      <dgm:prSet presAssocID="{C4DD1549-6E8A-B944-8566-C48835A8EA4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8B41A67-0034-3C4B-9D30-E65EB51A261B}" type="pres">
      <dgm:prSet presAssocID="{086E5BF2-C7AA-B94E-96C1-25EB9FE460AD}" presName="hierRoot2" presStyleCnt="0">
        <dgm:presLayoutVars>
          <dgm:hierBranch val="init"/>
        </dgm:presLayoutVars>
      </dgm:prSet>
      <dgm:spPr/>
    </dgm:pt>
    <dgm:pt modelId="{65716373-05FC-5E4D-AC83-E15D7A0A6952}" type="pres">
      <dgm:prSet presAssocID="{086E5BF2-C7AA-B94E-96C1-25EB9FE460AD}" presName="rootComposite" presStyleCnt="0"/>
      <dgm:spPr/>
    </dgm:pt>
    <dgm:pt modelId="{3BFDCE19-B2D1-E54D-8E68-15F468C4261B}" type="pres">
      <dgm:prSet presAssocID="{086E5BF2-C7AA-B94E-96C1-25EB9FE460AD}" presName="rootText" presStyleLbl="node2" presStyleIdx="0" presStyleCnt="3" custScaleY="779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EFAE83-B7B1-0A42-9BBA-1DF0CA1A2547}" type="pres">
      <dgm:prSet presAssocID="{086E5BF2-C7AA-B94E-96C1-25EB9FE460A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DC4683D-89F7-7347-A794-F7318C1F5AD4}" type="pres">
      <dgm:prSet presAssocID="{086E5BF2-C7AA-B94E-96C1-25EB9FE460AD}" presName="hierChild4" presStyleCnt="0"/>
      <dgm:spPr/>
    </dgm:pt>
    <dgm:pt modelId="{7D0D3B96-B360-1D42-A332-665DC3E74052}" type="pres">
      <dgm:prSet presAssocID="{086E5BF2-C7AA-B94E-96C1-25EB9FE460AD}" presName="hierChild5" presStyleCnt="0"/>
      <dgm:spPr/>
    </dgm:pt>
    <dgm:pt modelId="{943C0AF9-7422-4740-AAB2-B90D9EB7D15B}" type="pres">
      <dgm:prSet presAssocID="{44F73773-5347-414F-8DBB-8191781DBDA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2196AAC-811E-3C4A-B1D9-E100ED9B2442}" type="pres">
      <dgm:prSet presAssocID="{8BC40E28-3B1B-B745-82EB-A55726E8484B}" presName="hierRoot2" presStyleCnt="0">
        <dgm:presLayoutVars>
          <dgm:hierBranch val="init"/>
        </dgm:presLayoutVars>
      </dgm:prSet>
      <dgm:spPr/>
    </dgm:pt>
    <dgm:pt modelId="{57EBF5A8-31DD-F142-8104-C205F4003688}" type="pres">
      <dgm:prSet presAssocID="{8BC40E28-3B1B-B745-82EB-A55726E8484B}" presName="rootComposite" presStyleCnt="0"/>
      <dgm:spPr/>
    </dgm:pt>
    <dgm:pt modelId="{EE855AA0-5486-F64D-BAF3-84472B140C85}" type="pres">
      <dgm:prSet presAssocID="{8BC40E28-3B1B-B745-82EB-A55726E8484B}" presName="rootText" presStyleLbl="node2" presStyleIdx="1" presStyleCnt="3" custScaleY="880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A41234-A0E5-7640-B8F0-62C22BCA2452}" type="pres">
      <dgm:prSet presAssocID="{8BC40E28-3B1B-B745-82EB-A55726E8484B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1E1195B-CF5A-C84A-AE6C-3F8E412655AC}" type="pres">
      <dgm:prSet presAssocID="{8BC40E28-3B1B-B745-82EB-A55726E8484B}" presName="hierChild4" presStyleCnt="0"/>
      <dgm:spPr/>
    </dgm:pt>
    <dgm:pt modelId="{FB857582-A555-824A-8908-C1CDBDEC174E}" type="pres">
      <dgm:prSet presAssocID="{8BC40E28-3B1B-B745-82EB-A55726E8484B}" presName="hierChild5" presStyleCnt="0"/>
      <dgm:spPr/>
    </dgm:pt>
    <dgm:pt modelId="{76EC836C-44E1-7F4D-BE60-F43787F49C5F}" type="pres">
      <dgm:prSet presAssocID="{1C95D428-7BA5-7046-8F2C-9373E796834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9A6135F1-BB05-EE4E-8FD6-3E8B3D816651}" type="pres">
      <dgm:prSet presAssocID="{2C9484CC-F3A7-D745-9AEE-2F705CA33E8A}" presName="hierRoot2" presStyleCnt="0">
        <dgm:presLayoutVars>
          <dgm:hierBranch val="init"/>
        </dgm:presLayoutVars>
      </dgm:prSet>
      <dgm:spPr/>
    </dgm:pt>
    <dgm:pt modelId="{1A0F52B9-9F73-C24B-AADA-505436A2A7CF}" type="pres">
      <dgm:prSet presAssocID="{2C9484CC-F3A7-D745-9AEE-2F705CA33E8A}" presName="rootComposite" presStyleCnt="0"/>
      <dgm:spPr/>
    </dgm:pt>
    <dgm:pt modelId="{8949C150-C319-194B-8B45-A3C6CE8FCF35}" type="pres">
      <dgm:prSet presAssocID="{2C9484CC-F3A7-D745-9AEE-2F705CA33E8A}" presName="rootText" presStyleLbl="node2" presStyleIdx="2" presStyleCnt="3" custScaleY="770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E02AAD-4F31-AB4F-96C9-D2E7367B34DB}" type="pres">
      <dgm:prSet presAssocID="{2C9484CC-F3A7-D745-9AEE-2F705CA33E8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B00CF91-7DFD-6B47-AA2D-A56C730819F1}" type="pres">
      <dgm:prSet presAssocID="{2C9484CC-F3A7-D745-9AEE-2F705CA33E8A}" presName="hierChild4" presStyleCnt="0"/>
      <dgm:spPr/>
    </dgm:pt>
    <dgm:pt modelId="{209C2291-309C-B745-AFFD-2CFD4391F898}" type="pres">
      <dgm:prSet presAssocID="{2C9484CC-F3A7-D745-9AEE-2F705CA33E8A}" presName="hierChild5" presStyleCnt="0"/>
      <dgm:spPr/>
    </dgm:pt>
    <dgm:pt modelId="{78852529-C022-FE47-8DA8-A683BC2AF73C}" type="pres">
      <dgm:prSet presAssocID="{F0EF8CCC-3DF6-534D-B61F-790DC7B57935}" presName="hierChild3" presStyleCnt="0"/>
      <dgm:spPr/>
    </dgm:pt>
  </dgm:ptLst>
  <dgm:cxnLst>
    <dgm:cxn modelId="{5A199792-6DB9-0444-8C7A-146BDDE21A83}" type="presOf" srcId="{086E5BF2-C7AA-B94E-96C1-25EB9FE460AD}" destId="{3BFDCE19-B2D1-E54D-8E68-15F468C4261B}" srcOrd="0" destOrd="0" presId="urn:microsoft.com/office/officeart/2009/3/layout/HorizontalOrganizationChart#4"/>
    <dgm:cxn modelId="{735676EB-D197-9A4A-992B-16339348A3CC}" type="presOf" srcId="{F0EF8CCC-3DF6-534D-B61F-790DC7B57935}" destId="{43F63FB8-4B79-7341-8FA7-8938B5364374}" srcOrd="1" destOrd="0" presId="urn:microsoft.com/office/officeart/2009/3/layout/HorizontalOrganizationChart#4"/>
    <dgm:cxn modelId="{BD724754-C2CD-A94F-8638-D4BCF706DB10}" type="presOf" srcId="{1C95D428-7BA5-7046-8F2C-9373E796834A}" destId="{76EC836C-44E1-7F4D-BE60-F43787F49C5F}" srcOrd="0" destOrd="0" presId="urn:microsoft.com/office/officeart/2009/3/layout/HorizontalOrganizationChart#4"/>
    <dgm:cxn modelId="{A09709CC-BD26-554A-A426-141E1B4167D6}" type="presOf" srcId="{086E5BF2-C7AA-B94E-96C1-25EB9FE460AD}" destId="{B7EFAE83-B7B1-0A42-9BBA-1DF0CA1A2547}" srcOrd="1" destOrd="0" presId="urn:microsoft.com/office/officeart/2009/3/layout/HorizontalOrganizationChart#4"/>
    <dgm:cxn modelId="{2F255855-95EF-6940-B8B4-29C459A7802A}" type="presOf" srcId="{8BC40E28-3B1B-B745-82EB-A55726E8484B}" destId="{EE855AA0-5486-F64D-BAF3-84472B140C85}" srcOrd="0" destOrd="0" presId="urn:microsoft.com/office/officeart/2009/3/layout/HorizontalOrganizationChart#4"/>
    <dgm:cxn modelId="{55CE14E7-DED0-FD40-AC23-C41D453F2FE3}" srcId="{9ED1DE97-693E-8347-8C68-443C7FF6B272}" destId="{F0EF8CCC-3DF6-534D-B61F-790DC7B57935}" srcOrd="0" destOrd="0" parTransId="{365233A3-2015-0F4B-9607-9ECF67F81FCF}" sibTransId="{2E4BEAD1-E18A-354D-8AE0-24D9195C295F}"/>
    <dgm:cxn modelId="{359C37A9-0B71-774D-93F0-9B4B9BCCAA90}" srcId="{F0EF8CCC-3DF6-534D-B61F-790DC7B57935}" destId="{086E5BF2-C7AA-B94E-96C1-25EB9FE460AD}" srcOrd="0" destOrd="0" parTransId="{C4DD1549-6E8A-B944-8566-C48835A8EA48}" sibTransId="{704BA5D9-6D58-E44D-95A5-EBA7B186E680}"/>
    <dgm:cxn modelId="{B9BF3139-97A2-234D-ABA1-772ED0320388}" type="presOf" srcId="{8BC40E28-3B1B-B745-82EB-A55726E8484B}" destId="{E6A41234-A0E5-7640-B8F0-62C22BCA2452}" srcOrd="1" destOrd="0" presId="urn:microsoft.com/office/officeart/2009/3/layout/HorizontalOrganizationChart#4"/>
    <dgm:cxn modelId="{344A14D7-8A78-7649-B235-DF8FEDF6627D}" type="presOf" srcId="{44F73773-5347-414F-8DBB-8191781DBDA3}" destId="{943C0AF9-7422-4740-AAB2-B90D9EB7D15B}" srcOrd="0" destOrd="0" presId="urn:microsoft.com/office/officeart/2009/3/layout/HorizontalOrganizationChart#4"/>
    <dgm:cxn modelId="{4EF5BCCB-7C6F-F84E-9CDB-E8EA99D387B1}" srcId="{F0EF8CCC-3DF6-534D-B61F-790DC7B57935}" destId="{8BC40E28-3B1B-B745-82EB-A55726E8484B}" srcOrd="1" destOrd="0" parTransId="{44F73773-5347-414F-8DBB-8191781DBDA3}" sibTransId="{ECA355F4-2A14-2645-A45B-879E1D255F4B}"/>
    <dgm:cxn modelId="{6803D3D1-1EEB-5146-A0DE-FE8E0842E10E}" type="presOf" srcId="{2C9484CC-F3A7-D745-9AEE-2F705CA33E8A}" destId="{8949C150-C319-194B-8B45-A3C6CE8FCF35}" srcOrd="0" destOrd="0" presId="urn:microsoft.com/office/officeart/2009/3/layout/HorizontalOrganizationChart#4"/>
    <dgm:cxn modelId="{D17BCFB5-3889-2640-B631-9C804D392393}" srcId="{F0EF8CCC-3DF6-534D-B61F-790DC7B57935}" destId="{2C9484CC-F3A7-D745-9AEE-2F705CA33E8A}" srcOrd="2" destOrd="0" parTransId="{1C95D428-7BA5-7046-8F2C-9373E796834A}" sibTransId="{9B8D1A98-9230-1D41-A0BC-774A5D92BF5C}"/>
    <dgm:cxn modelId="{DECA1820-0D1E-B54B-AA90-F2BA91ADB283}" type="presOf" srcId="{9ED1DE97-693E-8347-8C68-443C7FF6B272}" destId="{5F7474E0-38C5-2A4F-887B-CBFACF850CB4}" srcOrd="0" destOrd="0" presId="urn:microsoft.com/office/officeart/2009/3/layout/HorizontalOrganizationChart#4"/>
    <dgm:cxn modelId="{4483E54E-BE5B-6B44-9668-8611E9B00196}" type="presOf" srcId="{F0EF8CCC-3DF6-534D-B61F-790DC7B57935}" destId="{28BBD0AF-D198-A644-BF15-99753E6E0A3C}" srcOrd="0" destOrd="0" presId="urn:microsoft.com/office/officeart/2009/3/layout/HorizontalOrganizationChart#4"/>
    <dgm:cxn modelId="{FFCFF6CD-5A43-074A-8C0D-774152E2B51B}" type="presOf" srcId="{C4DD1549-6E8A-B944-8566-C48835A8EA48}" destId="{619051E9-8B5D-FC47-A439-3A6A874BA588}" srcOrd="0" destOrd="0" presId="urn:microsoft.com/office/officeart/2009/3/layout/HorizontalOrganizationChart#4"/>
    <dgm:cxn modelId="{E1CCD37D-361A-A948-AD7E-5259DA67228E}" type="presOf" srcId="{2C9484CC-F3A7-D745-9AEE-2F705CA33E8A}" destId="{47E02AAD-4F31-AB4F-96C9-D2E7367B34DB}" srcOrd="1" destOrd="0" presId="urn:microsoft.com/office/officeart/2009/3/layout/HorizontalOrganizationChart#4"/>
    <dgm:cxn modelId="{6F7E8DED-C97F-7740-86E5-3CF1B16EBA46}" type="presParOf" srcId="{5F7474E0-38C5-2A4F-887B-CBFACF850CB4}" destId="{C891F82F-B0EE-324D-9605-BDB5CF0C7C4A}" srcOrd="0" destOrd="0" presId="urn:microsoft.com/office/officeart/2009/3/layout/HorizontalOrganizationChart#4"/>
    <dgm:cxn modelId="{F2056E66-AC1C-B547-9809-95F9C96009BC}" type="presParOf" srcId="{C891F82F-B0EE-324D-9605-BDB5CF0C7C4A}" destId="{2CB79501-A287-974C-95F1-A205E1A6957B}" srcOrd="0" destOrd="0" presId="urn:microsoft.com/office/officeart/2009/3/layout/HorizontalOrganizationChart#4"/>
    <dgm:cxn modelId="{7C2545AF-76E6-D043-9977-F8DDDAF7C52C}" type="presParOf" srcId="{2CB79501-A287-974C-95F1-A205E1A6957B}" destId="{28BBD0AF-D198-A644-BF15-99753E6E0A3C}" srcOrd="0" destOrd="0" presId="urn:microsoft.com/office/officeart/2009/3/layout/HorizontalOrganizationChart#4"/>
    <dgm:cxn modelId="{31DDD31F-5C0B-5F4E-9C9B-83B1E4525CC8}" type="presParOf" srcId="{2CB79501-A287-974C-95F1-A205E1A6957B}" destId="{43F63FB8-4B79-7341-8FA7-8938B5364374}" srcOrd="1" destOrd="0" presId="urn:microsoft.com/office/officeart/2009/3/layout/HorizontalOrganizationChart#4"/>
    <dgm:cxn modelId="{C76B4956-CB89-B64F-B3BD-EB463AAFC773}" type="presParOf" srcId="{C891F82F-B0EE-324D-9605-BDB5CF0C7C4A}" destId="{6FFE0875-7044-2940-A1E7-8CEBEE821E82}" srcOrd="1" destOrd="0" presId="urn:microsoft.com/office/officeart/2009/3/layout/HorizontalOrganizationChart#4"/>
    <dgm:cxn modelId="{FE704996-02AD-2F43-BF69-376B987F8230}" type="presParOf" srcId="{6FFE0875-7044-2940-A1E7-8CEBEE821E82}" destId="{619051E9-8B5D-FC47-A439-3A6A874BA588}" srcOrd="0" destOrd="0" presId="urn:microsoft.com/office/officeart/2009/3/layout/HorizontalOrganizationChart#4"/>
    <dgm:cxn modelId="{8FE840C4-E473-6642-B280-70605EBCF934}" type="presParOf" srcId="{6FFE0875-7044-2940-A1E7-8CEBEE821E82}" destId="{F8B41A67-0034-3C4B-9D30-E65EB51A261B}" srcOrd="1" destOrd="0" presId="urn:microsoft.com/office/officeart/2009/3/layout/HorizontalOrganizationChart#4"/>
    <dgm:cxn modelId="{A0B6603E-EE2A-A14A-AA00-3A3FAE9CC00E}" type="presParOf" srcId="{F8B41A67-0034-3C4B-9D30-E65EB51A261B}" destId="{65716373-05FC-5E4D-AC83-E15D7A0A6952}" srcOrd="0" destOrd="0" presId="urn:microsoft.com/office/officeart/2009/3/layout/HorizontalOrganizationChart#4"/>
    <dgm:cxn modelId="{9573141D-B3A3-8946-9B02-920425329F0C}" type="presParOf" srcId="{65716373-05FC-5E4D-AC83-E15D7A0A6952}" destId="{3BFDCE19-B2D1-E54D-8E68-15F468C4261B}" srcOrd="0" destOrd="0" presId="urn:microsoft.com/office/officeart/2009/3/layout/HorizontalOrganizationChart#4"/>
    <dgm:cxn modelId="{C217AD05-E8F2-AF4D-981F-370FABF6E9CB}" type="presParOf" srcId="{65716373-05FC-5E4D-AC83-E15D7A0A6952}" destId="{B7EFAE83-B7B1-0A42-9BBA-1DF0CA1A2547}" srcOrd="1" destOrd="0" presId="urn:microsoft.com/office/officeart/2009/3/layout/HorizontalOrganizationChart#4"/>
    <dgm:cxn modelId="{4EFEF618-C0F0-4B4F-85D8-F913FFAA0BB4}" type="presParOf" srcId="{F8B41A67-0034-3C4B-9D30-E65EB51A261B}" destId="{FDC4683D-89F7-7347-A794-F7318C1F5AD4}" srcOrd="1" destOrd="0" presId="urn:microsoft.com/office/officeart/2009/3/layout/HorizontalOrganizationChart#4"/>
    <dgm:cxn modelId="{03B01944-CBE4-7144-9F71-9D9B4CB97B9D}" type="presParOf" srcId="{F8B41A67-0034-3C4B-9D30-E65EB51A261B}" destId="{7D0D3B96-B360-1D42-A332-665DC3E74052}" srcOrd="2" destOrd="0" presId="urn:microsoft.com/office/officeart/2009/3/layout/HorizontalOrganizationChart#4"/>
    <dgm:cxn modelId="{B13A44FA-6F39-8A4E-8F04-47618D502DFB}" type="presParOf" srcId="{6FFE0875-7044-2940-A1E7-8CEBEE821E82}" destId="{943C0AF9-7422-4740-AAB2-B90D9EB7D15B}" srcOrd="2" destOrd="0" presId="urn:microsoft.com/office/officeart/2009/3/layout/HorizontalOrganizationChart#4"/>
    <dgm:cxn modelId="{7B220FA8-AEDB-2646-9F58-06A065D11F7B}" type="presParOf" srcId="{6FFE0875-7044-2940-A1E7-8CEBEE821E82}" destId="{A2196AAC-811E-3C4A-B1D9-E100ED9B2442}" srcOrd="3" destOrd="0" presId="urn:microsoft.com/office/officeart/2009/3/layout/HorizontalOrganizationChart#4"/>
    <dgm:cxn modelId="{0EAA589E-DF95-124A-8469-A229FE1E6D4E}" type="presParOf" srcId="{A2196AAC-811E-3C4A-B1D9-E100ED9B2442}" destId="{57EBF5A8-31DD-F142-8104-C205F4003688}" srcOrd="0" destOrd="0" presId="urn:microsoft.com/office/officeart/2009/3/layout/HorizontalOrganizationChart#4"/>
    <dgm:cxn modelId="{4CFE7AC0-19A3-2E40-AF1B-7285EDE409CC}" type="presParOf" srcId="{57EBF5A8-31DD-F142-8104-C205F4003688}" destId="{EE855AA0-5486-F64D-BAF3-84472B140C85}" srcOrd="0" destOrd="0" presId="urn:microsoft.com/office/officeart/2009/3/layout/HorizontalOrganizationChart#4"/>
    <dgm:cxn modelId="{5529FDD6-E5CD-7943-AAEF-F8CC8A7D4465}" type="presParOf" srcId="{57EBF5A8-31DD-F142-8104-C205F4003688}" destId="{E6A41234-A0E5-7640-B8F0-62C22BCA2452}" srcOrd="1" destOrd="0" presId="urn:microsoft.com/office/officeart/2009/3/layout/HorizontalOrganizationChart#4"/>
    <dgm:cxn modelId="{2FFABFDC-B440-504C-BB31-95D9F0223778}" type="presParOf" srcId="{A2196AAC-811E-3C4A-B1D9-E100ED9B2442}" destId="{51E1195B-CF5A-C84A-AE6C-3F8E412655AC}" srcOrd="1" destOrd="0" presId="urn:microsoft.com/office/officeart/2009/3/layout/HorizontalOrganizationChart#4"/>
    <dgm:cxn modelId="{39A25F38-0E7E-B443-BFAB-0B0315EC2E20}" type="presParOf" srcId="{A2196AAC-811E-3C4A-B1D9-E100ED9B2442}" destId="{FB857582-A555-824A-8908-C1CDBDEC174E}" srcOrd="2" destOrd="0" presId="urn:microsoft.com/office/officeart/2009/3/layout/HorizontalOrganizationChart#4"/>
    <dgm:cxn modelId="{94870FB9-1544-884B-93EA-881331BF5E43}" type="presParOf" srcId="{6FFE0875-7044-2940-A1E7-8CEBEE821E82}" destId="{76EC836C-44E1-7F4D-BE60-F43787F49C5F}" srcOrd="4" destOrd="0" presId="urn:microsoft.com/office/officeart/2009/3/layout/HorizontalOrganizationChart#4"/>
    <dgm:cxn modelId="{673BD12B-7811-1A45-AEFF-19264835163C}" type="presParOf" srcId="{6FFE0875-7044-2940-A1E7-8CEBEE821E82}" destId="{9A6135F1-BB05-EE4E-8FD6-3E8B3D816651}" srcOrd="5" destOrd="0" presId="urn:microsoft.com/office/officeart/2009/3/layout/HorizontalOrganizationChart#4"/>
    <dgm:cxn modelId="{735D9225-AC7D-1E46-9CE3-205BB127D114}" type="presParOf" srcId="{9A6135F1-BB05-EE4E-8FD6-3E8B3D816651}" destId="{1A0F52B9-9F73-C24B-AADA-505436A2A7CF}" srcOrd="0" destOrd="0" presId="urn:microsoft.com/office/officeart/2009/3/layout/HorizontalOrganizationChart#4"/>
    <dgm:cxn modelId="{BE9B9218-B716-B14A-8A0B-D38BD980DE20}" type="presParOf" srcId="{1A0F52B9-9F73-C24B-AADA-505436A2A7CF}" destId="{8949C150-C319-194B-8B45-A3C6CE8FCF35}" srcOrd="0" destOrd="0" presId="urn:microsoft.com/office/officeart/2009/3/layout/HorizontalOrganizationChart#4"/>
    <dgm:cxn modelId="{CE92DF06-C389-F24A-B951-8B9CC321F8A1}" type="presParOf" srcId="{1A0F52B9-9F73-C24B-AADA-505436A2A7CF}" destId="{47E02AAD-4F31-AB4F-96C9-D2E7367B34DB}" srcOrd="1" destOrd="0" presId="urn:microsoft.com/office/officeart/2009/3/layout/HorizontalOrganizationChart#4"/>
    <dgm:cxn modelId="{BD2245EC-CDE9-2E42-B57B-01B3D1D490C7}" type="presParOf" srcId="{9A6135F1-BB05-EE4E-8FD6-3E8B3D816651}" destId="{7B00CF91-7DFD-6B47-AA2D-A56C730819F1}" srcOrd="1" destOrd="0" presId="urn:microsoft.com/office/officeart/2009/3/layout/HorizontalOrganizationChart#4"/>
    <dgm:cxn modelId="{94F6B7E5-42A6-0843-9498-FF1B53736A78}" type="presParOf" srcId="{9A6135F1-BB05-EE4E-8FD6-3E8B3D816651}" destId="{209C2291-309C-B745-AFFD-2CFD4391F898}" srcOrd="2" destOrd="0" presId="urn:microsoft.com/office/officeart/2009/3/layout/HorizontalOrganizationChart#4"/>
    <dgm:cxn modelId="{5A706B2A-6D98-1B46-81C0-C4221B2CBCF0}" type="presParOf" srcId="{C891F82F-B0EE-324D-9605-BDB5CF0C7C4A}" destId="{78852529-C022-FE47-8DA8-A683BC2AF73C}" srcOrd="2" destOrd="0" presId="urn:microsoft.com/office/officeart/2009/3/layout/HorizontalOrganizationChar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840832-C7CD-4C47-9F88-50DB6DBE258F}" type="doc">
      <dgm:prSet loTypeId="urn:microsoft.com/office/officeart/2009/3/layout/HorizontalOrganizationChart#5" loCatId="hierarchy" qsTypeId="urn:microsoft.com/office/officeart/2005/8/quickstyle/simple1#5" qsCatId="simple" csTypeId="urn:microsoft.com/office/officeart/2005/8/colors/accent0_1#5" csCatId="mainScheme" phldr="1"/>
      <dgm:spPr/>
      <dgm:t>
        <a:bodyPr/>
        <a:lstStyle/>
        <a:p>
          <a:endParaRPr lang="zh-CN" altLang="en-US"/>
        </a:p>
      </dgm:t>
    </dgm:pt>
    <dgm:pt modelId="{FB94E054-CCE3-2B44-9A41-E1BF89D31738}">
      <dgm:prSet custT="1"/>
      <dgm:spPr/>
      <dgm:t>
        <a:bodyPr/>
        <a:lstStyle/>
        <a:p>
          <a:pPr rtl="0"/>
          <a:r>
            <a:rPr lang="zh-CN" altLang="en-US" sz="3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第四章 </a:t>
          </a:r>
          <a:r>
            <a:rPr lang="en-US" altLang="zh-CN" sz="3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17</a:t>
          </a:r>
          <a:r>
            <a:rPr lang="zh-CN" altLang="en-US" sz="3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世纪文学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1F343C-7D06-4941-A578-2B85E4ED060C}" type="parTrans" cxnId="{DF842D16-D06E-004B-BB37-C788988D55B9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68E720C-4362-C143-ACF2-53EB5DB504E1}" type="sibTrans" cxnId="{DF842D16-D06E-004B-BB37-C788988D55B9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A12E09F-3C1F-7B41-9C30-B44B69A3204F}">
      <dgm:prSet custT="1"/>
      <dgm:spPr>
        <a:solidFill>
          <a:schemeClr val="bg1"/>
        </a:solidFill>
      </dgm:spPr>
      <dgm:t>
        <a:bodyPr/>
        <a:lstStyle/>
        <a:p>
          <a:pPr rtl="0"/>
          <a:r>
            <a:rPr lang="zh-CN" altLang="en-US" sz="3200" b="0" i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3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ACE8873-0944-124F-8B9F-9944EEF46727}" type="parTrans" cxnId="{E36AC49D-4979-324F-9DEB-A3E3AC869D6E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3CAABA-2A09-FD4D-9789-EEA6E5DD6570}" type="sibTrans" cxnId="{E36AC49D-4979-324F-9DEB-A3E3AC869D6E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4242301-EC24-5D42-A31B-9A19E7729472}">
      <dgm:prSet custT="1"/>
      <dgm:spPr>
        <a:solidFill>
          <a:srgbClr val="FF0000"/>
        </a:solidFill>
      </dgm:spPr>
      <dgm:t>
        <a:bodyPr/>
        <a:lstStyle/>
        <a:p>
          <a:pPr rtl="0"/>
          <a:r>
            <a:rPr lang="zh-CN" altLang="en-US" sz="3200" b="0" i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莫里哀</a:t>
          </a:r>
          <a:endParaRPr lang="zh-CN" altLang="en-US" sz="32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08196ED-8659-CD4F-8E31-257D33B52E2C}" type="parTrans" cxnId="{4612FFDA-E6EB-6549-ABDD-2037FC69CFAB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549382A-26CD-3844-B2B6-28B7497EEEE6}" type="sibTrans" cxnId="{4612FFDA-E6EB-6549-ABDD-2037FC69CFAB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08635CE-0597-CB4E-A9D0-BE9F3AB057DC}" type="pres">
      <dgm:prSet presAssocID="{F1840832-C7CD-4C47-9F88-50DB6DBE25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7428C93-CF0D-8B44-B939-22E1F2D79D77}" type="pres">
      <dgm:prSet presAssocID="{FB94E054-CCE3-2B44-9A41-E1BF89D31738}" presName="hierRoot1" presStyleCnt="0">
        <dgm:presLayoutVars>
          <dgm:hierBranch val="init"/>
        </dgm:presLayoutVars>
      </dgm:prSet>
      <dgm:spPr/>
    </dgm:pt>
    <dgm:pt modelId="{40626996-A790-E047-831C-B9FD0DFC969F}" type="pres">
      <dgm:prSet presAssocID="{FB94E054-CCE3-2B44-9A41-E1BF89D31738}" presName="rootComposite1" presStyleCnt="0"/>
      <dgm:spPr/>
    </dgm:pt>
    <dgm:pt modelId="{74F6003E-5440-7440-9D46-6C2C04C32F6A}" type="pres">
      <dgm:prSet presAssocID="{FB94E054-CCE3-2B44-9A41-E1BF89D3173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7E201A-80FA-704C-976E-546E5F79682B}" type="pres">
      <dgm:prSet presAssocID="{FB94E054-CCE3-2B44-9A41-E1BF89D3173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E793227-D4B0-EB46-9380-877E2CF20F92}" type="pres">
      <dgm:prSet presAssocID="{FB94E054-CCE3-2B44-9A41-E1BF89D31738}" presName="hierChild2" presStyleCnt="0"/>
      <dgm:spPr/>
    </dgm:pt>
    <dgm:pt modelId="{72976206-5668-9C40-94FA-64BF2F5B3C40}" type="pres">
      <dgm:prSet presAssocID="{2ACE8873-0944-124F-8B9F-9944EEF46727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BEC762C-5B85-244D-9B19-2293F66A9B1F}" type="pres">
      <dgm:prSet presAssocID="{BA12E09F-3C1F-7B41-9C30-B44B69A3204F}" presName="hierRoot2" presStyleCnt="0">
        <dgm:presLayoutVars>
          <dgm:hierBranch val="init"/>
        </dgm:presLayoutVars>
      </dgm:prSet>
      <dgm:spPr/>
    </dgm:pt>
    <dgm:pt modelId="{3E8FD4E3-6927-E648-8D1D-A765182B31DC}" type="pres">
      <dgm:prSet presAssocID="{BA12E09F-3C1F-7B41-9C30-B44B69A3204F}" presName="rootComposite" presStyleCnt="0"/>
      <dgm:spPr/>
    </dgm:pt>
    <dgm:pt modelId="{42A2CA6A-C1DA-3A46-A45C-E9D953A2B066}" type="pres">
      <dgm:prSet presAssocID="{BA12E09F-3C1F-7B41-9C30-B44B69A3204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CC3C7C-F5A9-CF48-8B1C-88B5AD627289}" type="pres">
      <dgm:prSet presAssocID="{BA12E09F-3C1F-7B41-9C30-B44B69A3204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1D016B-DD1A-D643-B33A-1E9412FDEA70}" type="pres">
      <dgm:prSet presAssocID="{BA12E09F-3C1F-7B41-9C30-B44B69A3204F}" presName="hierChild4" presStyleCnt="0"/>
      <dgm:spPr/>
    </dgm:pt>
    <dgm:pt modelId="{C7363495-05CE-2E4A-B032-18281C1AD6EE}" type="pres">
      <dgm:prSet presAssocID="{BA12E09F-3C1F-7B41-9C30-B44B69A3204F}" presName="hierChild5" presStyleCnt="0"/>
      <dgm:spPr/>
    </dgm:pt>
    <dgm:pt modelId="{761F7782-8957-0C4E-BFC1-8DB75B2E0FF1}" type="pres">
      <dgm:prSet presAssocID="{208196ED-8659-CD4F-8E31-257D33B52E2C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B2AD318A-08DC-D442-8A28-E1872B1AA87F}" type="pres">
      <dgm:prSet presAssocID="{C4242301-EC24-5D42-A31B-9A19E7729472}" presName="hierRoot2" presStyleCnt="0">
        <dgm:presLayoutVars>
          <dgm:hierBranch val="init"/>
        </dgm:presLayoutVars>
      </dgm:prSet>
      <dgm:spPr/>
    </dgm:pt>
    <dgm:pt modelId="{199AF299-9FB2-8945-B59E-449E65DFB2E4}" type="pres">
      <dgm:prSet presAssocID="{C4242301-EC24-5D42-A31B-9A19E7729472}" presName="rootComposite" presStyleCnt="0"/>
      <dgm:spPr/>
    </dgm:pt>
    <dgm:pt modelId="{8779B396-928B-B945-8252-0D38196185DA}" type="pres">
      <dgm:prSet presAssocID="{C4242301-EC24-5D42-A31B-9A19E7729472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F4037D-1F5F-F74A-AC42-A2BF04E33D5F}" type="pres">
      <dgm:prSet presAssocID="{C4242301-EC24-5D42-A31B-9A19E7729472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2844D8D9-ECA5-F94E-8D61-5C6ABB836FDA}" type="pres">
      <dgm:prSet presAssocID="{C4242301-EC24-5D42-A31B-9A19E7729472}" presName="hierChild4" presStyleCnt="0"/>
      <dgm:spPr/>
    </dgm:pt>
    <dgm:pt modelId="{68E3BBB7-6ADF-C442-B9D7-71882EFEE80A}" type="pres">
      <dgm:prSet presAssocID="{C4242301-EC24-5D42-A31B-9A19E7729472}" presName="hierChild5" presStyleCnt="0"/>
      <dgm:spPr/>
    </dgm:pt>
    <dgm:pt modelId="{FB657E90-9AB2-3A41-9216-1348491F449B}" type="pres">
      <dgm:prSet presAssocID="{FB94E054-CCE3-2B44-9A41-E1BF89D31738}" presName="hierChild3" presStyleCnt="0"/>
      <dgm:spPr/>
    </dgm:pt>
  </dgm:ptLst>
  <dgm:cxnLst>
    <dgm:cxn modelId="{643A8514-1F60-9C46-8587-E26F34EDC85E}" type="presOf" srcId="{208196ED-8659-CD4F-8E31-257D33B52E2C}" destId="{761F7782-8957-0C4E-BFC1-8DB75B2E0FF1}" srcOrd="0" destOrd="0" presId="urn:microsoft.com/office/officeart/2009/3/layout/HorizontalOrganizationChart#5"/>
    <dgm:cxn modelId="{7E89B60D-F4A1-804E-BA24-F97436990178}" type="presOf" srcId="{BA12E09F-3C1F-7B41-9C30-B44B69A3204F}" destId="{42A2CA6A-C1DA-3A46-A45C-E9D953A2B066}" srcOrd="0" destOrd="0" presId="urn:microsoft.com/office/officeart/2009/3/layout/HorizontalOrganizationChart#5"/>
    <dgm:cxn modelId="{8DC5B9C9-F4A8-A84A-AE16-255E9E3C9012}" type="presOf" srcId="{BA12E09F-3C1F-7B41-9C30-B44B69A3204F}" destId="{16CC3C7C-F5A9-CF48-8B1C-88B5AD627289}" srcOrd="1" destOrd="0" presId="urn:microsoft.com/office/officeart/2009/3/layout/HorizontalOrganizationChart#5"/>
    <dgm:cxn modelId="{E36AC49D-4979-324F-9DEB-A3E3AC869D6E}" srcId="{FB94E054-CCE3-2B44-9A41-E1BF89D31738}" destId="{BA12E09F-3C1F-7B41-9C30-B44B69A3204F}" srcOrd="0" destOrd="0" parTransId="{2ACE8873-0944-124F-8B9F-9944EEF46727}" sibTransId="{4C3CAABA-2A09-FD4D-9789-EEA6E5DD6570}"/>
    <dgm:cxn modelId="{C9C4FD86-2371-4B4C-AAC0-A0AC81C6DE22}" type="presOf" srcId="{FB94E054-CCE3-2B44-9A41-E1BF89D31738}" destId="{6F7E201A-80FA-704C-976E-546E5F79682B}" srcOrd="1" destOrd="0" presId="urn:microsoft.com/office/officeart/2009/3/layout/HorizontalOrganizationChart#5"/>
    <dgm:cxn modelId="{DF842D16-D06E-004B-BB37-C788988D55B9}" srcId="{F1840832-C7CD-4C47-9F88-50DB6DBE258F}" destId="{FB94E054-CCE3-2B44-9A41-E1BF89D31738}" srcOrd="0" destOrd="0" parTransId="{6B1F343C-7D06-4941-A578-2B85E4ED060C}" sibTransId="{968E720C-4362-C143-ACF2-53EB5DB504E1}"/>
    <dgm:cxn modelId="{F2D0CAE9-AE18-4143-927D-1FC09D9108ED}" type="presOf" srcId="{C4242301-EC24-5D42-A31B-9A19E7729472}" destId="{C6F4037D-1F5F-F74A-AC42-A2BF04E33D5F}" srcOrd="1" destOrd="0" presId="urn:microsoft.com/office/officeart/2009/3/layout/HorizontalOrganizationChart#5"/>
    <dgm:cxn modelId="{5E998BAF-5B00-E243-AA2D-32B1376DB3C5}" type="presOf" srcId="{2ACE8873-0944-124F-8B9F-9944EEF46727}" destId="{72976206-5668-9C40-94FA-64BF2F5B3C40}" srcOrd="0" destOrd="0" presId="urn:microsoft.com/office/officeart/2009/3/layout/HorizontalOrganizationChart#5"/>
    <dgm:cxn modelId="{5A34237F-A0B1-3545-B40E-9E0F8C5D85FC}" type="presOf" srcId="{FB94E054-CCE3-2B44-9A41-E1BF89D31738}" destId="{74F6003E-5440-7440-9D46-6C2C04C32F6A}" srcOrd="0" destOrd="0" presId="urn:microsoft.com/office/officeart/2009/3/layout/HorizontalOrganizationChart#5"/>
    <dgm:cxn modelId="{813A5558-D750-5746-B9AB-6C2F89154FD2}" type="presOf" srcId="{C4242301-EC24-5D42-A31B-9A19E7729472}" destId="{8779B396-928B-B945-8252-0D38196185DA}" srcOrd="0" destOrd="0" presId="urn:microsoft.com/office/officeart/2009/3/layout/HorizontalOrganizationChart#5"/>
    <dgm:cxn modelId="{AF46BA6A-744B-F940-998D-F1B1FC3774ED}" type="presOf" srcId="{F1840832-C7CD-4C47-9F88-50DB6DBE258F}" destId="{508635CE-0597-CB4E-A9D0-BE9F3AB057DC}" srcOrd="0" destOrd="0" presId="urn:microsoft.com/office/officeart/2009/3/layout/HorizontalOrganizationChart#5"/>
    <dgm:cxn modelId="{4612FFDA-E6EB-6549-ABDD-2037FC69CFAB}" srcId="{FB94E054-CCE3-2B44-9A41-E1BF89D31738}" destId="{C4242301-EC24-5D42-A31B-9A19E7729472}" srcOrd="1" destOrd="0" parTransId="{208196ED-8659-CD4F-8E31-257D33B52E2C}" sibTransId="{C549382A-26CD-3844-B2B6-28B7497EEEE6}"/>
    <dgm:cxn modelId="{B7615E0A-9B76-744A-AAD8-6CFC1CB10BBF}" type="presParOf" srcId="{508635CE-0597-CB4E-A9D0-BE9F3AB057DC}" destId="{77428C93-CF0D-8B44-B939-22E1F2D79D77}" srcOrd="0" destOrd="0" presId="urn:microsoft.com/office/officeart/2009/3/layout/HorizontalOrganizationChart#5"/>
    <dgm:cxn modelId="{2C0754B6-A7BC-234B-93C4-8EC54E56C5C6}" type="presParOf" srcId="{77428C93-CF0D-8B44-B939-22E1F2D79D77}" destId="{40626996-A790-E047-831C-B9FD0DFC969F}" srcOrd="0" destOrd="0" presId="urn:microsoft.com/office/officeart/2009/3/layout/HorizontalOrganizationChart#5"/>
    <dgm:cxn modelId="{01EF97FE-EB97-BF4F-AE45-9D32FEF483FC}" type="presParOf" srcId="{40626996-A790-E047-831C-B9FD0DFC969F}" destId="{74F6003E-5440-7440-9D46-6C2C04C32F6A}" srcOrd="0" destOrd="0" presId="urn:microsoft.com/office/officeart/2009/3/layout/HorizontalOrganizationChart#5"/>
    <dgm:cxn modelId="{F824E068-32D7-3C41-BEB7-B2507A99A82A}" type="presParOf" srcId="{40626996-A790-E047-831C-B9FD0DFC969F}" destId="{6F7E201A-80FA-704C-976E-546E5F79682B}" srcOrd="1" destOrd="0" presId="urn:microsoft.com/office/officeart/2009/3/layout/HorizontalOrganizationChart#5"/>
    <dgm:cxn modelId="{E0BD68D0-F324-B743-87C4-D1230950C1D6}" type="presParOf" srcId="{77428C93-CF0D-8B44-B939-22E1F2D79D77}" destId="{DE793227-D4B0-EB46-9380-877E2CF20F92}" srcOrd="1" destOrd="0" presId="urn:microsoft.com/office/officeart/2009/3/layout/HorizontalOrganizationChart#5"/>
    <dgm:cxn modelId="{59E9169A-B9A1-0A47-9D03-DFCF4464ECA0}" type="presParOf" srcId="{DE793227-D4B0-EB46-9380-877E2CF20F92}" destId="{72976206-5668-9C40-94FA-64BF2F5B3C40}" srcOrd="0" destOrd="0" presId="urn:microsoft.com/office/officeart/2009/3/layout/HorizontalOrganizationChart#5"/>
    <dgm:cxn modelId="{AA395818-C571-314C-A1BF-575BF5C6D326}" type="presParOf" srcId="{DE793227-D4B0-EB46-9380-877E2CF20F92}" destId="{CBEC762C-5B85-244D-9B19-2293F66A9B1F}" srcOrd="1" destOrd="0" presId="urn:microsoft.com/office/officeart/2009/3/layout/HorizontalOrganizationChart#5"/>
    <dgm:cxn modelId="{542CCADB-22F8-FE42-AEB4-A5C0219D8BFC}" type="presParOf" srcId="{CBEC762C-5B85-244D-9B19-2293F66A9B1F}" destId="{3E8FD4E3-6927-E648-8D1D-A765182B31DC}" srcOrd="0" destOrd="0" presId="urn:microsoft.com/office/officeart/2009/3/layout/HorizontalOrganizationChart#5"/>
    <dgm:cxn modelId="{07BC1E02-3A8C-2340-9B72-1248C1A4E975}" type="presParOf" srcId="{3E8FD4E3-6927-E648-8D1D-A765182B31DC}" destId="{42A2CA6A-C1DA-3A46-A45C-E9D953A2B066}" srcOrd="0" destOrd="0" presId="urn:microsoft.com/office/officeart/2009/3/layout/HorizontalOrganizationChart#5"/>
    <dgm:cxn modelId="{63BCC7E1-F49F-EA49-94B0-7D884FEA0EAA}" type="presParOf" srcId="{3E8FD4E3-6927-E648-8D1D-A765182B31DC}" destId="{16CC3C7C-F5A9-CF48-8B1C-88B5AD627289}" srcOrd="1" destOrd="0" presId="urn:microsoft.com/office/officeart/2009/3/layout/HorizontalOrganizationChart#5"/>
    <dgm:cxn modelId="{07AF8657-BD2E-4142-800A-0273E5445687}" type="presParOf" srcId="{CBEC762C-5B85-244D-9B19-2293F66A9B1F}" destId="{961D016B-DD1A-D643-B33A-1E9412FDEA70}" srcOrd="1" destOrd="0" presId="urn:microsoft.com/office/officeart/2009/3/layout/HorizontalOrganizationChart#5"/>
    <dgm:cxn modelId="{3937D2F1-0675-A34F-A2D6-1F0A3E073102}" type="presParOf" srcId="{CBEC762C-5B85-244D-9B19-2293F66A9B1F}" destId="{C7363495-05CE-2E4A-B032-18281C1AD6EE}" srcOrd="2" destOrd="0" presId="urn:microsoft.com/office/officeart/2009/3/layout/HorizontalOrganizationChart#5"/>
    <dgm:cxn modelId="{1577DB0A-8DF5-5B45-8058-C9478DAA4EBA}" type="presParOf" srcId="{DE793227-D4B0-EB46-9380-877E2CF20F92}" destId="{761F7782-8957-0C4E-BFC1-8DB75B2E0FF1}" srcOrd="2" destOrd="0" presId="urn:microsoft.com/office/officeart/2009/3/layout/HorizontalOrganizationChart#5"/>
    <dgm:cxn modelId="{03B3AB1D-A2ED-F94F-A992-7C91242B9B6F}" type="presParOf" srcId="{DE793227-D4B0-EB46-9380-877E2CF20F92}" destId="{B2AD318A-08DC-D442-8A28-E1872B1AA87F}" srcOrd="3" destOrd="0" presId="urn:microsoft.com/office/officeart/2009/3/layout/HorizontalOrganizationChart#5"/>
    <dgm:cxn modelId="{62406B2F-B098-6E43-8B64-EAFAF3AE09F7}" type="presParOf" srcId="{B2AD318A-08DC-D442-8A28-E1872B1AA87F}" destId="{199AF299-9FB2-8945-B59E-449E65DFB2E4}" srcOrd="0" destOrd="0" presId="urn:microsoft.com/office/officeart/2009/3/layout/HorizontalOrganizationChart#5"/>
    <dgm:cxn modelId="{267318EF-781F-EC4D-B5E8-025F770A6D72}" type="presParOf" srcId="{199AF299-9FB2-8945-B59E-449E65DFB2E4}" destId="{8779B396-928B-B945-8252-0D38196185DA}" srcOrd="0" destOrd="0" presId="urn:microsoft.com/office/officeart/2009/3/layout/HorizontalOrganizationChart#5"/>
    <dgm:cxn modelId="{26D953EF-F0D4-DE4B-8684-356A8DAD5873}" type="presParOf" srcId="{199AF299-9FB2-8945-B59E-449E65DFB2E4}" destId="{C6F4037D-1F5F-F74A-AC42-A2BF04E33D5F}" srcOrd="1" destOrd="0" presId="urn:microsoft.com/office/officeart/2009/3/layout/HorizontalOrganizationChart#5"/>
    <dgm:cxn modelId="{B7CBACD5-70BB-5640-AA37-049B20E61EBD}" type="presParOf" srcId="{B2AD318A-08DC-D442-8A28-E1872B1AA87F}" destId="{2844D8D9-ECA5-F94E-8D61-5C6ABB836FDA}" srcOrd="1" destOrd="0" presId="urn:microsoft.com/office/officeart/2009/3/layout/HorizontalOrganizationChart#5"/>
    <dgm:cxn modelId="{74918D39-5B67-034E-8CDD-2099B21C4CB8}" type="presParOf" srcId="{B2AD318A-08DC-D442-8A28-E1872B1AA87F}" destId="{68E3BBB7-6ADF-C442-B9D7-71882EFEE80A}" srcOrd="2" destOrd="0" presId="urn:microsoft.com/office/officeart/2009/3/layout/HorizontalOrganizationChart#5"/>
    <dgm:cxn modelId="{93CE5C35-474E-914D-A21D-20EA1EC47C57}" type="presParOf" srcId="{77428C93-CF0D-8B44-B939-22E1F2D79D77}" destId="{FB657E90-9AB2-3A41-9216-1348491F449B}" srcOrd="2" destOrd="0" presId="urn:microsoft.com/office/officeart/2009/3/layout/HorizontalOrganizationChar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91E691-7EF5-474A-937E-46FF5C5C4609}" type="doc">
      <dgm:prSet loTypeId="urn:microsoft.com/office/officeart/2009/3/layout/HorizontalOrganizationChart#6" loCatId="hierarchy" qsTypeId="urn:microsoft.com/office/officeart/2005/8/quickstyle/simple1#6" qsCatId="simple" csTypeId="urn:microsoft.com/office/officeart/2005/8/colors/accent0_1#6" csCatId="mainScheme" phldr="1"/>
      <dgm:spPr/>
      <dgm:t>
        <a:bodyPr/>
        <a:lstStyle/>
        <a:p>
          <a:endParaRPr lang="zh-CN" altLang="en-US"/>
        </a:p>
      </dgm:t>
    </dgm:pt>
    <dgm:pt modelId="{DFC566EA-5FD8-6745-8D86-86AE47E5FE56}">
      <dgm:prSet custT="1"/>
      <dgm:spPr/>
      <dgm:t>
        <a:bodyPr/>
        <a:lstStyle/>
        <a:p>
          <a:pPr rtl="0"/>
          <a:r>
            <a:rPr lang="zh-CN" altLang="en-US" sz="3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第五章 </a:t>
          </a:r>
          <a:r>
            <a:rPr lang="en-US" altLang="zh-CN" sz="3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18</a:t>
          </a:r>
          <a:r>
            <a:rPr lang="zh-CN" altLang="en-US" sz="3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世纪文学 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DCA82A8-3FA0-CA47-982E-8C61DDF01178}" type="parTrans" cxnId="{D37DE5DE-38BC-2849-A888-F1CAE3E3975E}">
      <dgm:prSet/>
      <dgm:spPr/>
      <dgm:t>
        <a:bodyPr/>
        <a:lstStyle/>
        <a:p>
          <a:endParaRPr lang="zh-CN" altLang="en-US" sz="3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9EDC035-06DB-1049-9413-B75CBF0B4D9A}" type="sibTrans" cxnId="{D37DE5DE-38BC-2849-A888-F1CAE3E3975E}">
      <dgm:prSet/>
      <dgm:spPr/>
      <dgm:t>
        <a:bodyPr/>
        <a:lstStyle/>
        <a:p>
          <a:endParaRPr lang="zh-CN" altLang="en-US" sz="3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927F7FD-0FE2-5D41-9CEE-7E5605D55876}">
      <dgm:prSet custT="1"/>
      <dgm:spPr>
        <a:solidFill>
          <a:srgbClr val="FF0000"/>
        </a:solidFill>
      </dgm:spPr>
      <dgm:t>
        <a:bodyPr/>
        <a:lstStyle/>
        <a:p>
          <a:pPr rtl="0"/>
          <a:r>
            <a:rPr lang="zh-CN" altLang="en-US" sz="3200" b="0" i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32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0663DF-5D17-2F49-9D70-DD96D985AFB7}" type="parTrans" cxnId="{114E0363-2007-0E4C-BDD1-74B0D4FF08E3}">
      <dgm:prSet/>
      <dgm:spPr/>
      <dgm:t>
        <a:bodyPr/>
        <a:lstStyle/>
        <a:p>
          <a:endParaRPr lang="zh-CN" altLang="en-US" sz="3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97CD227-68D3-5445-9EFF-CEF480778358}" type="sibTrans" cxnId="{114E0363-2007-0E4C-BDD1-74B0D4FF08E3}">
      <dgm:prSet/>
      <dgm:spPr/>
      <dgm:t>
        <a:bodyPr/>
        <a:lstStyle/>
        <a:p>
          <a:endParaRPr lang="zh-CN" altLang="en-US" sz="3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E787A0-DC05-BA4E-ABDF-6CDC3DF969E5}">
      <dgm:prSet custT="1"/>
      <dgm:spPr/>
      <dgm:t>
        <a:bodyPr/>
        <a:lstStyle/>
        <a:p>
          <a:pPr rtl="0"/>
          <a:r>
            <a:rPr lang="zh-CN" altLang="en-US" sz="3200" b="0" i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歌德 </a:t>
          </a:r>
          <a:endParaRPr lang="zh-CN" altLang="en-US" sz="3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9241083-157E-B042-A5FF-F416865529EA}" type="parTrans" cxnId="{85547949-FDF4-E640-A23C-DF983985141A}">
      <dgm:prSet/>
      <dgm:spPr/>
      <dgm:t>
        <a:bodyPr/>
        <a:lstStyle/>
        <a:p>
          <a:endParaRPr lang="zh-CN" altLang="en-US" sz="3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5F23EE1-39FA-5E43-8BE3-BE9872FAEFF4}" type="sibTrans" cxnId="{85547949-FDF4-E640-A23C-DF983985141A}">
      <dgm:prSet/>
      <dgm:spPr/>
      <dgm:t>
        <a:bodyPr/>
        <a:lstStyle/>
        <a:p>
          <a:endParaRPr lang="zh-CN" altLang="en-US" sz="3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44FEBAD-8892-0849-8B95-DF6ABD2089D6}" type="pres">
      <dgm:prSet presAssocID="{CE91E691-7EF5-474A-937E-46FF5C5C46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2C11AC2-C847-954A-A885-7221AB74DA59}" type="pres">
      <dgm:prSet presAssocID="{DFC566EA-5FD8-6745-8D86-86AE47E5FE56}" presName="hierRoot1" presStyleCnt="0">
        <dgm:presLayoutVars>
          <dgm:hierBranch val="init"/>
        </dgm:presLayoutVars>
      </dgm:prSet>
      <dgm:spPr/>
    </dgm:pt>
    <dgm:pt modelId="{F548D547-A71A-8F40-A295-415A2AA09549}" type="pres">
      <dgm:prSet presAssocID="{DFC566EA-5FD8-6745-8D86-86AE47E5FE56}" presName="rootComposite1" presStyleCnt="0"/>
      <dgm:spPr/>
    </dgm:pt>
    <dgm:pt modelId="{ADD3F914-E7B9-B743-933F-3C4C61F6CC02}" type="pres">
      <dgm:prSet presAssocID="{DFC566EA-5FD8-6745-8D86-86AE47E5FE5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4C70D6-85F5-C344-874D-E7C4FC87BCF8}" type="pres">
      <dgm:prSet presAssocID="{DFC566EA-5FD8-6745-8D86-86AE47E5FE5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F7BCE24-05BE-D14E-8240-8FD65A002B49}" type="pres">
      <dgm:prSet presAssocID="{DFC566EA-5FD8-6745-8D86-86AE47E5FE56}" presName="hierChild2" presStyleCnt="0"/>
      <dgm:spPr/>
    </dgm:pt>
    <dgm:pt modelId="{F959764F-6FBA-F645-BCC8-06C799319D26}" type="pres">
      <dgm:prSet presAssocID="{FC0663DF-5D17-2F49-9D70-DD96D985AFB7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FD994C60-4511-994A-A7F4-30E64F1361D6}" type="pres">
      <dgm:prSet presAssocID="{5927F7FD-0FE2-5D41-9CEE-7E5605D55876}" presName="hierRoot2" presStyleCnt="0">
        <dgm:presLayoutVars>
          <dgm:hierBranch val="init"/>
        </dgm:presLayoutVars>
      </dgm:prSet>
      <dgm:spPr/>
    </dgm:pt>
    <dgm:pt modelId="{9FE4647C-0876-D049-8296-671B6FA3A5BF}" type="pres">
      <dgm:prSet presAssocID="{5927F7FD-0FE2-5D41-9CEE-7E5605D55876}" presName="rootComposite" presStyleCnt="0"/>
      <dgm:spPr/>
    </dgm:pt>
    <dgm:pt modelId="{97CEBC7C-C76A-D34D-A418-C6BC3F10E4E8}" type="pres">
      <dgm:prSet presAssocID="{5927F7FD-0FE2-5D41-9CEE-7E5605D5587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15B10-1EB5-5841-AADF-2C6DAF33C530}" type="pres">
      <dgm:prSet presAssocID="{5927F7FD-0FE2-5D41-9CEE-7E5605D5587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37BAF1C0-87FB-7D46-92E9-E36EF914255B}" type="pres">
      <dgm:prSet presAssocID="{5927F7FD-0FE2-5D41-9CEE-7E5605D55876}" presName="hierChild4" presStyleCnt="0"/>
      <dgm:spPr/>
    </dgm:pt>
    <dgm:pt modelId="{EC725275-A9CD-0C4E-B61A-6EF525C7FDF5}" type="pres">
      <dgm:prSet presAssocID="{5927F7FD-0FE2-5D41-9CEE-7E5605D55876}" presName="hierChild5" presStyleCnt="0"/>
      <dgm:spPr/>
    </dgm:pt>
    <dgm:pt modelId="{723382E3-0EBC-434D-A2D2-1B8FA1698EF8}" type="pres">
      <dgm:prSet presAssocID="{29241083-157E-B042-A5FF-F416865529E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3B6A36A6-0D60-7B4B-AAD0-B3EA1D9E60FE}" type="pres">
      <dgm:prSet presAssocID="{A1E787A0-DC05-BA4E-ABDF-6CDC3DF969E5}" presName="hierRoot2" presStyleCnt="0">
        <dgm:presLayoutVars>
          <dgm:hierBranch val="init"/>
        </dgm:presLayoutVars>
      </dgm:prSet>
      <dgm:spPr/>
    </dgm:pt>
    <dgm:pt modelId="{94BB6A0A-AD31-DA45-9576-4E3876BED21F}" type="pres">
      <dgm:prSet presAssocID="{A1E787A0-DC05-BA4E-ABDF-6CDC3DF969E5}" presName="rootComposite" presStyleCnt="0"/>
      <dgm:spPr/>
    </dgm:pt>
    <dgm:pt modelId="{00E80B5B-6EBF-4F41-87E3-E0436865401D}" type="pres">
      <dgm:prSet presAssocID="{A1E787A0-DC05-BA4E-ABDF-6CDC3DF969E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3E6639-3D1B-6542-BABA-C5654178A411}" type="pres">
      <dgm:prSet presAssocID="{A1E787A0-DC05-BA4E-ABDF-6CDC3DF969E5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33D69A67-9A21-9A4C-A482-88C7CA8873A4}" type="pres">
      <dgm:prSet presAssocID="{A1E787A0-DC05-BA4E-ABDF-6CDC3DF969E5}" presName="hierChild4" presStyleCnt="0"/>
      <dgm:spPr/>
    </dgm:pt>
    <dgm:pt modelId="{E925551A-998E-3A4B-A951-5B40F374E6A4}" type="pres">
      <dgm:prSet presAssocID="{A1E787A0-DC05-BA4E-ABDF-6CDC3DF969E5}" presName="hierChild5" presStyleCnt="0"/>
      <dgm:spPr/>
    </dgm:pt>
    <dgm:pt modelId="{823F2217-89BC-C640-BBEB-72D218A95DE2}" type="pres">
      <dgm:prSet presAssocID="{DFC566EA-5FD8-6745-8D86-86AE47E5FE56}" presName="hierChild3" presStyleCnt="0"/>
      <dgm:spPr/>
    </dgm:pt>
  </dgm:ptLst>
  <dgm:cxnLst>
    <dgm:cxn modelId="{601EF035-EF6B-3342-9970-6EB210323616}" type="presOf" srcId="{29241083-157E-B042-A5FF-F416865529EA}" destId="{723382E3-0EBC-434D-A2D2-1B8FA1698EF8}" srcOrd="0" destOrd="0" presId="urn:microsoft.com/office/officeart/2009/3/layout/HorizontalOrganizationChart#6"/>
    <dgm:cxn modelId="{85547949-FDF4-E640-A23C-DF983985141A}" srcId="{DFC566EA-5FD8-6745-8D86-86AE47E5FE56}" destId="{A1E787A0-DC05-BA4E-ABDF-6CDC3DF969E5}" srcOrd="1" destOrd="0" parTransId="{29241083-157E-B042-A5FF-F416865529EA}" sibTransId="{15F23EE1-39FA-5E43-8BE3-BE9872FAEFF4}"/>
    <dgm:cxn modelId="{114E0363-2007-0E4C-BDD1-74B0D4FF08E3}" srcId="{DFC566EA-5FD8-6745-8D86-86AE47E5FE56}" destId="{5927F7FD-0FE2-5D41-9CEE-7E5605D55876}" srcOrd="0" destOrd="0" parTransId="{FC0663DF-5D17-2F49-9D70-DD96D985AFB7}" sibTransId="{E97CD227-68D3-5445-9EFF-CEF480778358}"/>
    <dgm:cxn modelId="{C0F20DB3-B42D-9241-97F1-8DE2E3D68A33}" type="presOf" srcId="{5927F7FD-0FE2-5D41-9CEE-7E5605D55876}" destId="{04715B10-1EB5-5841-AADF-2C6DAF33C530}" srcOrd="1" destOrd="0" presId="urn:microsoft.com/office/officeart/2009/3/layout/HorizontalOrganizationChart#6"/>
    <dgm:cxn modelId="{55689747-36CD-6E44-A054-8540508CB1E0}" type="presOf" srcId="{CE91E691-7EF5-474A-937E-46FF5C5C4609}" destId="{144FEBAD-8892-0849-8B95-DF6ABD2089D6}" srcOrd="0" destOrd="0" presId="urn:microsoft.com/office/officeart/2009/3/layout/HorizontalOrganizationChart#6"/>
    <dgm:cxn modelId="{9C269222-98ED-1D41-9CDA-B40CA2032452}" type="presOf" srcId="{5927F7FD-0FE2-5D41-9CEE-7E5605D55876}" destId="{97CEBC7C-C76A-D34D-A418-C6BC3F10E4E8}" srcOrd="0" destOrd="0" presId="urn:microsoft.com/office/officeart/2009/3/layout/HorizontalOrganizationChart#6"/>
    <dgm:cxn modelId="{F22C31A7-BDD5-1047-9B65-F7CA8F89BEDD}" type="presOf" srcId="{FC0663DF-5D17-2F49-9D70-DD96D985AFB7}" destId="{F959764F-6FBA-F645-BCC8-06C799319D26}" srcOrd="0" destOrd="0" presId="urn:microsoft.com/office/officeart/2009/3/layout/HorizontalOrganizationChart#6"/>
    <dgm:cxn modelId="{D69EBFCA-D81D-254D-A2A9-78E91A5D60A2}" type="presOf" srcId="{DFC566EA-5FD8-6745-8D86-86AE47E5FE56}" destId="{ADD3F914-E7B9-B743-933F-3C4C61F6CC02}" srcOrd="0" destOrd="0" presId="urn:microsoft.com/office/officeart/2009/3/layout/HorizontalOrganizationChart#6"/>
    <dgm:cxn modelId="{545F5CA5-EDE1-F749-8A19-19710109952E}" type="presOf" srcId="{A1E787A0-DC05-BA4E-ABDF-6CDC3DF969E5}" destId="{00E80B5B-6EBF-4F41-87E3-E0436865401D}" srcOrd="0" destOrd="0" presId="urn:microsoft.com/office/officeart/2009/3/layout/HorizontalOrganizationChart#6"/>
    <dgm:cxn modelId="{97136A84-09C6-8D4F-BCB3-960AF9C3F7D8}" type="presOf" srcId="{DFC566EA-5FD8-6745-8D86-86AE47E5FE56}" destId="{874C70D6-85F5-C344-874D-E7C4FC87BCF8}" srcOrd="1" destOrd="0" presId="urn:microsoft.com/office/officeart/2009/3/layout/HorizontalOrganizationChart#6"/>
    <dgm:cxn modelId="{D37DE5DE-38BC-2849-A888-F1CAE3E3975E}" srcId="{CE91E691-7EF5-474A-937E-46FF5C5C4609}" destId="{DFC566EA-5FD8-6745-8D86-86AE47E5FE56}" srcOrd="0" destOrd="0" parTransId="{5DCA82A8-3FA0-CA47-982E-8C61DDF01178}" sibTransId="{99EDC035-06DB-1049-9413-B75CBF0B4D9A}"/>
    <dgm:cxn modelId="{16007695-85F8-3240-84AF-64C380862678}" type="presOf" srcId="{A1E787A0-DC05-BA4E-ABDF-6CDC3DF969E5}" destId="{723E6639-3D1B-6542-BABA-C5654178A411}" srcOrd="1" destOrd="0" presId="urn:microsoft.com/office/officeart/2009/3/layout/HorizontalOrganizationChart#6"/>
    <dgm:cxn modelId="{9AB70011-AF95-F742-9F1C-C05F1D42A31E}" type="presParOf" srcId="{144FEBAD-8892-0849-8B95-DF6ABD2089D6}" destId="{22C11AC2-C847-954A-A885-7221AB74DA59}" srcOrd="0" destOrd="0" presId="urn:microsoft.com/office/officeart/2009/3/layout/HorizontalOrganizationChart#6"/>
    <dgm:cxn modelId="{E75FC86D-EBD6-3D45-B34F-EE45ED810926}" type="presParOf" srcId="{22C11AC2-C847-954A-A885-7221AB74DA59}" destId="{F548D547-A71A-8F40-A295-415A2AA09549}" srcOrd="0" destOrd="0" presId="urn:microsoft.com/office/officeart/2009/3/layout/HorizontalOrganizationChart#6"/>
    <dgm:cxn modelId="{8BC6EC2F-BB53-2748-B64A-A34C5AEF53E8}" type="presParOf" srcId="{F548D547-A71A-8F40-A295-415A2AA09549}" destId="{ADD3F914-E7B9-B743-933F-3C4C61F6CC02}" srcOrd="0" destOrd="0" presId="urn:microsoft.com/office/officeart/2009/3/layout/HorizontalOrganizationChart#6"/>
    <dgm:cxn modelId="{AB062F99-90AC-AB4B-991E-ECD510BB09EF}" type="presParOf" srcId="{F548D547-A71A-8F40-A295-415A2AA09549}" destId="{874C70D6-85F5-C344-874D-E7C4FC87BCF8}" srcOrd="1" destOrd="0" presId="urn:microsoft.com/office/officeart/2009/3/layout/HorizontalOrganizationChart#6"/>
    <dgm:cxn modelId="{772CAB7D-9434-0E49-9AA9-CF992DA20FF8}" type="presParOf" srcId="{22C11AC2-C847-954A-A885-7221AB74DA59}" destId="{BF7BCE24-05BE-D14E-8240-8FD65A002B49}" srcOrd="1" destOrd="0" presId="urn:microsoft.com/office/officeart/2009/3/layout/HorizontalOrganizationChart#6"/>
    <dgm:cxn modelId="{7890F509-5D5F-CA42-92F3-3F1376ACBD6C}" type="presParOf" srcId="{BF7BCE24-05BE-D14E-8240-8FD65A002B49}" destId="{F959764F-6FBA-F645-BCC8-06C799319D26}" srcOrd="0" destOrd="0" presId="urn:microsoft.com/office/officeart/2009/3/layout/HorizontalOrganizationChart#6"/>
    <dgm:cxn modelId="{646CE440-AC07-7849-9F6B-EAA6CD142AB5}" type="presParOf" srcId="{BF7BCE24-05BE-D14E-8240-8FD65A002B49}" destId="{FD994C60-4511-994A-A7F4-30E64F1361D6}" srcOrd="1" destOrd="0" presId="urn:microsoft.com/office/officeart/2009/3/layout/HorizontalOrganizationChart#6"/>
    <dgm:cxn modelId="{911E7C83-C6EE-C445-B499-723D67DEAAAC}" type="presParOf" srcId="{FD994C60-4511-994A-A7F4-30E64F1361D6}" destId="{9FE4647C-0876-D049-8296-671B6FA3A5BF}" srcOrd="0" destOrd="0" presId="urn:microsoft.com/office/officeart/2009/3/layout/HorizontalOrganizationChart#6"/>
    <dgm:cxn modelId="{11A85924-5634-5A4D-8984-687D7A4012C3}" type="presParOf" srcId="{9FE4647C-0876-D049-8296-671B6FA3A5BF}" destId="{97CEBC7C-C76A-D34D-A418-C6BC3F10E4E8}" srcOrd="0" destOrd="0" presId="urn:microsoft.com/office/officeart/2009/3/layout/HorizontalOrganizationChart#6"/>
    <dgm:cxn modelId="{18AA57DD-9A7A-114D-A9A3-AA4FCD18210C}" type="presParOf" srcId="{9FE4647C-0876-D049-8296-671B6FA3A5BF}" destId="{04715B10-1EB5-5841-AADF-2C6DAF33C530}" srcOrd="1" destOrd="0" presId="urn:microsoft.com/office/officeart/2009/3/layout/HorizontalOrganizationChart#6"/>
    <dgm:cxn modelId="{58D724DA-5FEE-2D47-8C13-D64191DC9984}" type="presParOf" srcId="{FD994C60-4511-994A-A7F4-30E64F1361D6}" destId="{37BAF1C0-87FB-7D46-92E9-E36EF914255B}" srcOrd="1" destOrd="0" presId="urn:microsoft.com/office/officeart/2009/3/layout/HorizontalOrganizationChart#6"/>
    <dgm:cxn modelId="{47DBCF51-2D92-8541-8CF0-0F38538ACA99}" type="presParOf" srcId="{FD994C60-4511-994A-A7F4-30E64F1361D6}" destId="{EC725275-A9CD-0C4E-B61A-6EF525C7FDF5}" srcOrd="2" destOrd="0" presId="urn:microsoft.com/office/officeart/2009/3/layout/HorizontalOrganizationChart#6"/>
    <dgm:cxn modelId="{24648202-AE0F-2149-91FC-61E8593DBB43}" type="presParOf" srcId="{BF7BCE24-05BE-D14E-8240-8FD65A002B49}" destId="{723382E3-0EBC-434D-A2D2-1B8FA1698EF8}" srcOrd="2" destOrd="0" presId="urn:microsoft.com/office/officeart/2009/3/layout/HorizontalOrganizationChart#6"/>
    <dgm:cxn modelId="{365A6523-2595-C74B-B221-921C8BE8BB2C}" type="presParOf" srcId="{BF7BCE24-05BE-D14E-8240-8FD65A002B49}" destId="{3B6A36A6-0D60-7B4B-AAD0-B3EA1D9E60FE}" srcOrd="3" destOrd="0" presId="urn:microsoft.com/office/officeart/2009/3/layout/HorizontalOrganizationChart#6"/>
    <dgm:cxn modelId="{5DE4B3B8-AB9D-C447-853C-2320BF8BED0D}" type="presParOf" srcId="{3B6A36A6-0D60-7B4B-AAD0-B3EA1D9E60FE}" destId="{94BB6A0A-AD31-DA45-9576-4E3876BED21F}" srcOrd="0" destOrd="0" presId="urn:microsoft.com/office/officeart/2009/3/layout/HorizontalOrganizationChart#6"/>
    <dgm:cxn modelId="{5129A6BB-E6AF-144F-B3BE-02D296DACDC8}" type="presParOf" srcId="{94BB6A0A-AD31-DA45-9576-4E3876BED21F}" destId="{00E80B5B-6EBF-4F41-87E3-E0436865401D}" srcOrd="0" destOrd="0" presId="urn:microsoft.com/office/officeart/2009/3/layout/HorizontalOrganizationChart#6"/>
    <dgm:cxn modelId="{4ED7ABA3-84CF-164C-9AAB-25AE5B53B4CF}" type="presParOf" srcId="{94BB6A0A-AD31-DA45-9576-4E3876BED21F}" destId="{723E6639-3D1B-6542-BABA-C5654178A411}" srcOrd="1" destOrd="0" presId="urn:microsoft.com/office/officeart/2009/3/layout/HorizontalOrganizationChart#6"/>
    <dgm:cxn modelId="{76CAFABB-78CB-6F4F-8778-3AEC687E4C97}" type="presParOf" srcId="{3B6A36A6-0D60-7B4B-AAD0-B3EA1D9E60FE}" destId="{33D69A67-9A21-9A4C-A482-88C7CA8873A4}" srcOrd="1" destOrd="0" presId="urn:microsoft.com/office/officeart/2009/3/layout/HorizontalOrganizationChart#6"/>
    <dgm:cxn modelId="{676FEF7C-F644-2541-8E48-C569B944F539}" type="presParOf" srcId="{3B6A36A6-0D60-7B4B-AAD0-B3EA1D9E60FE}" destId="{E925551A-998E-3A4B-A951-5B40F374E6A4}" srcOrd="2" destOrd="0" presId="urn:microsoft.com/office/officeart/2009/3/layout/HorizontalOrganizationChart#6"/>
    <dgm:cxn modelId="{90F60115-8375-0E49-8595-71A2519B3751}" type="presParOf" srcId="{22C11AC2-C847-954A-A885-7221AB74DA59}" destId="{823F2217-89BC-C640-BBEB-72D218A95DE2}" srcOrd="2" destOrd="0" presId="urn:microsoft.com/office/officeart/2009/3/layout/HorizontalOrganizationChar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F7782-8957-0C4E-BFC1-8DB75B2E0FF1}">
      <dsp:nvSpPr>
        <dsp:cNvPr id="0" name=""/>
        <dsp:cNvSpPr/>
      </dsp:nvSpPr>
      <dsp:spPr>
        <a:xfrm>
          <a:off x="4898667" y="1404156"/>
          <a:ext cx="763160" cy="820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1580" y="0"/>
              </a:lnTo>
              <a:lnTo>
                <a:pt x="381580" y="820397"/>
              </a:lnTo>
              <a:lnTo>
                <a:pt x="763160" y="8203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76206-5668-9C40-94FA-64BF2F5B3C40}">
      <dsp:nvSpPr>
        <dsp:cNvPr id="0" name=""/>
        <dsp:cNvSpPr/>
      </dsp:nvSpPr>
      <dsp:spPr>
        <a:xfrm>
          <a:off x="4898667" y="583758"/>
          <a:ext cx="763160" cy="820397"/>
        </a:xfrm>
        <a:custGeom>
          <a:avLst/>
          <a:gdLst/>
          <a:ahLst/>
          <a:cxnLst/>
          <a:rect l="0" t="0" r="0" b="0"/>
          <a:pathLst>
            <a:path>
              <a:moveTo>
                <a:pt x="0" y="820397"/>
              </a:moveTo>
              <a:lnTo>
                <a:pt x="381580" y="820397"/>
              </a:lnTo>
              <a:lnTo>
                <a:pt x="381580" y="0"/>
              </a:lnTo>
              <a:lnTo>
                <a:pt x="763160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F6003E-5440-7440-9D46-6C2C04C32F6A}">
      <dsp:nvSpPr>
        <dsp:cNvPr id="0" name=""/>
        <dsp:cNvSpPr/>
      </dsp:nvSpPr>
      <dsp:spPr>
        <a:xfrm>
          <a:off x="1082863" y="822245"/>
          <a:ext cx="3815803" cy="11638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第四章 </a:t>
          </a:r>
          <a:r>
            <a:rPr lang="en-US" altLang="zh-CN" sz="3200" b="1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17</a:t>
          </a:r>
          <a:r>
            <a:rPr lang="zh-CN" altLang="en-US" sz="3200" b="1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世纪文学</a:t>
          </a:r>
          <a:endParaRPr lang="zh-CN" altLang="en-US" sz="3200" b="1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82863" y="822245"/>
        <a:ext cx="3815803" cy="1163820"/>
      </dsp:txXfrm>
    </dsp:sp>
    <dsp:sp modelId="{42A2CA6A-C1DA-3A46-A45C-E9D953A2B066}">
      <dsp:nvSpPr>
        <dsp:cNvPr id="0" name=""/>
        <dsp:cNvSpPr/>
      </dsp:nvSpPr>
      <dsp:spPr>
        <a:xfrm>
          <a:off x="5661827" y="1848"/>
          <a:ext cx="3815803" cy="11638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i="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3200" b="1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661827" y="1848"/>
        <a:ext cx="3815803" cy="1163820"/>
      </dsp:txXfrm>
    </dsp:sp>
    <dsp:sp modelId="{8779B396-928B-B945-8252-0D38196185DA}">
      <dsp:nvSpPr>
        <dsp:cNvPr id="0" name=""/>
        <dsp:cNvSpPr/>
      </dsp:nvSpPr>
      <dsp:spPr>
        <a:xfrm>
          <a:off x="5661827" y="1642643"/>
          <a:ext cx="3815803" cy="11638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i="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莫里哀</a:t>
          </a:r>
          <a:endParaRPr lang="zh-CN" altLang="en-US" sz="3200" b="1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661827" y="1642643"/>
        <a:ext cx="3815803" cy="1163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C836C-44E1-7F4D-BE60-F43787F49C5F}">
      <dsp:nvSpPr>
        <dsp:cNvPr id="0" name=""/>
        <dsp:cNvSpPr/>
      </dsp:nvSpPr>
      <dsp:spPr>
        <a:xfrm>
          <a:off x="4760227" y="1872208"/>
          <a:ext cx="754800" cy="1427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7400" y="0"/>
              </a:lnTo>
              <a:lnTo>
                <a:pt x="377400" y="1427191"/>
              </a:lnTo>
              <a:lnTo>
                <a:pt x="754800" y="142719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C0AF9-7422-4740-AAB2-B90D9EB7D15B}">
      <dsp:nvSpPr>
        <dsp:cNvPr id="0" name=""/>
        <dsp:cNvSpPr/>
      </dsp:nvSpPr>
      <dsp:spPr>
        <a:xfrm>
          <a:off x="4760227" y="1826488"/>
          <a:ext cx="7548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00" y="45720"/>
              </a:lnTo>
              <a:lnTo>
                <a:pt x="377400" y="50778"/>
              </a:lnTo>
              <a:lnTo>
                <a:pt x="754800" y="507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051E9-8B5D-FC47-A439-3A6A874BA588}">
      <dsp:nvSpPr>
        <dsp:cNvPr id="0" name=""/>
        <dsp:cNvSpPr/>
      </dsp:nvSpPr>
      <dsp:spPr>
        <a:xfrm>
          <a:off x="4760227" y="450075"/>
          <a:ext cx="754800" cy="1422132"/>
        </a:xfrm>
        <a:custGeom>
          <a:avLst/>
          <a:gdLst/>
          <a:ahLst/>
          <a:cxnLst/>
          <a:rect l="0" t="0" r="0" b="0"/>
          <a:pathLst>
            <a:path>
              <a:moveTo>
                <a:pt x="0" y="1422132"/>
              </a:moveTo>
              <a:lnTo>
                <a:pt x="377400" y="1422132"/>
              </a:lnTo>
              <a:lnTo>
                <a:pt x="377400" y="0"/>
              </a:lnTo>
              <a:lnTo>
                <a:pt x="754800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BBD0AF-D198-A644-BF15-99753E6E0A3C}">
      <dsp:nvSpPr>
        <dsp:cNvPr id="0" name=""/>
        <dsp:cNvSpPr/>
      </dsp:nvSpPr>
      <dsp:spPr>
        <a:xfrm>
          <a:off x="1872208" y="1296672"/>
          <a:ext cx="2888018" cy="11510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72208" y="1296672"/>
        <a:ext cx="2888018" cy="1151070"/>
      </dsp:txXfrm>
    </dsp:sp>
    <dsp:sp modelId="{3BFDCE19-B2D1-E54D-8E68-15F468C4261B}">
      <dsp:nvSpPr>
        <dsp:cNvPr id="0" name=""/>
        <dsp:cNvSpPr/>
      </dsp:nvSpPr>
      <dsp:spPr>
        <a:xfrm>
          <a:off x="5515027" y="1503"/>
          <a:ext cx="3774003" cy="897144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一、英国资产阶级革命文学 </a:t>
          </a:r>
          <a:endParaRPr lang="zh-CN" altLang="en-US" sz="2400" kern="12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515027" y="1503"/>
        <a:ext cx="3774003" cy="897144"/>
      </dsp:txXfrm>
    </dsp:sp>
    <dsp:sp modelId="{EE855AA0-5486-F64D-BAF3-84472B140C85}">
      <dsp:nvSpPr>
        <dsp:cNvPr id="0" name=""/>
        <dsp:cNvSpPr/>
      </dsp:nvSpPr>
      <dsp:spPr>
        <a:xfrm>
          <a:off x="5515027" y="1370398"/>
          <a:ext cx="3774003" cy="1013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二、法国古典主义文学 </a:t>
          </a:r>
          <a:endParaRPr lang="zh-CN" altLang="en-US" sz="24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515027" y="1370398"/>
        <a:ext cx="3774003" cy="1013736"/>
      </dsp:txXfrm>
    </dsp:sp>
    <dsp:sp modelId="{8949C150-C319-194B-8B45-A3C6CE8FCF35}">
      <dsp:nvSpPr>
        <dsp:cNvPr id="0" name=""/>
        <dsp:cNvSpPr/>
      </dsp:nvSpPr>
      <dsp:spPr>
        <a:xfrm>
          <a:off x="5515027" y="2855885"/>
          <a:ext cx="3774003" cy="887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三、巴洛克文学</a:t>
          </a:r>
          <a:endParaRPr lang="zh-CN" altLang="en-US" sz="24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515027" y="2855885"/>
        <a:ext cx="3774003" cy="8870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C836C-44E1-7F4D-BE60-F43787F49C5F}">
      <dsp:nvSpPr>
        <dsp:cNvPr id="0" name=""/>
        <dsp:cNvSpPr/>
      </dsp:nvSpPr>
      <dsp:spPr>
        <a:xfrm>
          <a:off x="4760227" y="1872208"/>
          <a:ext cx="754800" cy="1427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7400" y="0"/>
              </a:lnTo>
              <a:lnTo>
                <a:pt x="377400" y="1427191"/>
              </a:lnTo>
              <a:lnTo>
                <a:pt x="754800" y="142719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C0AF9-7422-4740-AAB2-B90D9EB7D15B}">
      <dsp:nvSpPr>
        <dsp:cNvPr id="0" name=""/>
        <dsp:cNvSpPr/>
      </dsp:nvSpPr>
      <dsp:spPr>
        <a:xfrm>
          <a:off x="4760227" y="1826488"/>
          <a:ext cx="7548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00" y="45720"/>
              </a:lnTo>
              <a:lnTo>
                <a:pt x="377400" y="50778"/>
              </a:lnTo>
              <a:lnTo>
                <a:pt x="754800" y="507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051E9-8B5D-FC47-A439-3A6A874BA588}">
      <dsp:nvSpPr>
        <dsp:cNvPr id="0" name=""/>
        <dsp:cNvSpPr/>
      </dsp:nvSpPr>
      <dsp:spPr>
        <a:xfrm>
          <a:off x="4760227" y="450075"/>
          <a:ext cx="754800" cy="1422132"/>
        </a:xfrm>
        <a:custGeom>
          <a:avLst/>
          <a:gdLst/>
          <a:ahLst/>
          <a:cxnLst/>
          <a:rect l="0" t="0" r="0" b="0"/>
          <a:pathLst>
            <a:path>
              <a:moveTo>
                <a:pt x="0" y="1422132"/>
              </a:moveTo>
              <a:lnTo>
                <a:pt x="377400" y="1422132"/>
              </a:lnTo>
              <a:lnTo>
                <a:pt x="377400" y="0"/>
              </a:lnTo>
              <a:lnTo>
                <a:pt x="754800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BBD0AF-D198-A644-BF15-99753E6E0A3C}">
      <dsp:nvSpPr>
        <dsp:cNvPr id="0" name=""/>
        <dsp:cNvSpPr/>
      </dsp:nvSpPr>
      <dsp:spPr>
        <a:xfrm>
          <a:off x="1872208" y="1296672"/>
          <a:ext cx="2888018" cy="11510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72208" y="1296672"/>
        <a:ext cx="2888018" cy="1151070"/>
      </dsp:txXfrm>
    </dsp:sp>
    <dsp:sp modelId="{3BFDCE19-B2D1-E54D-8E68-15F468C4261B}">
      <dsp:nvSpPr>
        <dsp:cNvPr id="0" name=""/>
        <dsp:cNvSpPr/>
      </dsp:nvSpPr>
      <dsp:spPr>
        <a:xfrm>
          <a:off x="5515027" y="1503"/>
          <a:ext cx="3774003" cy="8971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一、英国资产阶级革命文学 </a:t>
          </a:r>
          <a:endParaRPr lang="zh-CN" altLang="en-US" sz="24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515027" y="1503"/>
        <a:ext cx="3774003" cy="897144"/>
      </dsp:txXfrm>
    </dsp:sp>
    <dsp:sp modelId="{EE855AA0-5486-F64D-BAF3-84472B140C85}">
      <dsp:nvSpPr>
        <dsp:cNvPr id="0" name=""/>
        <dsp:cNvSpPr/>
      </dsp:nvSpPr>
      <dsp:spPr>
        <a:xfrm>
          <a:off x="5515027" y="1370398"/>
          <a:ext cx="3774003" cy="1013736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二、法国古典主义文学 </a:t>
          </a:r>
          <a:endParaRPr lang="zh-CN" altLang="en-US" sz="2400" kern="12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515027" y="1370398"/>
        <a:ext cx="3774003" cy="1013736"/>
      </dsp:txXfrm>
    </dsp:sp>
    <dsp:sp modelId="{8949C150-C319-194B-8B45-A3C6CE8FCF35}">
      <dsp:nvSpPr>
        <dsp:cNvPr id="0" name=""/>
        <dsp:cNvSpPr/>
      </dsp:nvSpPr>
      <dsp:spPr>
        <a:xfrm>
          <a:off x="5515027" y="2855885"/>
          <a:ext cx="3774003" cy="887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三、巴洛克文学</a:t>
          </a:r>
          <a:endParaRPr lang="zh-CN" altLang="en-US" sz="24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515027" y="2855885"/>
        <a:ext cx="3774003" cy="8870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C836C-44E1-7F4D-BE60-F43787F49C5F}">
      <dsp:nvSpPr>
        <dsp:cNvPr id="0" name=""/>
        <dsp:cNvSpPr/>
      </dsp:nvSpPr>
      <dsp:spPr>
        <a:xfrm>
          <a:off x="4760227" y="1872208"/>
          <a:ext cx="754800" cy="1427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7400" y="0"/>
              </a:lnTo>
              <a:lnTo>
                <a:pt x="377400" y="1427191"/>
              </a:lnTo>
              <a:lnTo>
                <a:pt x="754800" y="142719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C0AF9-7422-4740-AAB2-B90D9EB7D15B}">
      <dsp:nvSpPr>
        <dsp:cNvPr id="0" name=""/>
        <dsp:cNvSpPr/>
      </dsp:nvSpPr>
      <dsp:spPr>
        <a:xfrm>
          <a:off x="4760227" y="1826488"/>
          <a:ext cx="7548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00" y="45720"/>
              </a:lnTo>
              <a:lnTo>
                <a:pt x="377400" y="50778"/>
              </a:lnTo>
              <a:lnTo>
                <a:pt x="754800" y="507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051E9-8B5D-FC47-A439-3A6A874BA588}">
      <dsp:nvSpPr>
        <dsp:cNvPr id="0" name=""/>
        <dsp:cNvSpPr/>
      </dsp:nvSpPr>
      <dsp:spPr>
        <a:xfrm>
          <a:off x="4760227" y="450075"/>
          <a:ext cx="754800" cy="1422132"/>
        </a:xfrm>
        <a:custGeom>
          <a:avLst/>
          <a:gdLst/>
          <a:ahLst/>
          <a:cxnLst/>
          <a:rect l="0" t="0" r="0" b="0"/>
          <a:pathLst>
            <a:path>
              <a:moveTo>
                <a:pt x="0" y="1422132"/>
              </a:moveTo>
              <a:lnTo>
                <a:pt x="377400" y="1422132"/>
              </a:lnTo>
              <a:lnTo>
                <a:pt x="377400" y="0"/>
              </a:lnTo>
              <a:lnTo>
                <a:pt x="754800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BBD0AF-D198-A644-BF15-99753E6E0A3C}">
      <dsp:nvSpPr>
        <dsp:cNvPr id="0" name=""/>
        <dsp:cNvSpPr/>
      </dsp:nvSpPr>
      <dsp:spPr>
        <a:xfrm>
          <a:off x="1872208" y="1296672"/>
          <a:ext cx="2888018" cy="11510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72208" y="1296672"/>
        <a:ext cx="2888018" cy="1151070"/>
      </dsp:txXfrm>
    </dsp:sp>
    <dsp:sp modelId="{3BFDCE19-B2D1-E54D-8E68-15F468C4261B}">
      <dsp:nvSpPr>
        <dsp:cNvPr id="0" name=""/>
        <dsp:cNvSpPr/>
      </dsp:nvSpPr>
      <dsp:spPr>
        <a:xfrm>
          <a:off x="5515027" y="1503"/>
          <a:ext cx="3774003" cy="8971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一、英国资产阶级革命文学 </a:t>
          </a:r>
          <a:endParaRPr lang="zh-CN" altLang="en-US" sz="24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515027" y="1503"/>
        <a:ext cx="3774003" cy="897144"/>
      </dsp:txXfrm>
    </dsp:sp>
    <dsp:sp modelId="{EE855AA0-5486-F64D-BAF3-84472B140C85}">
      <dsp:nvSpPr>
        <dsp:cNvPr id="0" name=""/>
        <dsp:cNvSpPr/>
      </dsp:nvSpPr>
      <dsp:spPr>
        <a:xfrm>
          <a:off x="5515027" y="1370398"/>
          <a:ext cx="3774003" cy="1013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二、法国古典主义文学 </a:t>
          </a:r>
          <a:endParaRPr lang="zh-CN" altLang="en-US" sz="24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515027" y="1370398"/>
        <a:ext cx="3774003" cy="1013736"/>
      </dsp:txXfrm>
    </dsp:sp>
    <dsp:sp modelId="{8949C150-C319-194B-8B45-A3C6CE8FCF35}">
      <dsp:nvSpPr>
        <dsp:cNvPr id="0" name=""/>
        <dsp:cNvSpPr/>
      </dsp:nvSpPr>
      <dsp:spPr>
        <a:xfrm>
          <a:off x="5515027" y="2855885"/>
          <a:ext cx="3774003" cy="887026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三、巴洛克文学</a:t>
          </a:r>
          <a:endParaRPr lang="zh-CN" altLang="en-US" sz="2400" kern="12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515027" y="2855885"/>
        <a:ext cx="3774003" cy="8870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F7782-8957-0C4E-BFC1-8DB75B2E0FF1}">
      <dsp:nvSpPr>
        <dsp:cNvPr id="0" name=""/>
        <dsp:cNvSpPr/>
      </dsp:nvSpPr>
      <dsp:spPr>
        <a:xfrm>
          <a:off x="4898667" y="1404156"/>
          <a:ext cx="763160" cy="820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1580" y="0"/>
              </a:lnTo>
              <a:lnTo>
                <a:pt x="381580" y="820397"/>
              </a:lnTo>
              <a:lnTo>
                <a:pt x="763160" y="8203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76206-5668-9C40-94FA-64BF2F5B3C40}">
      <dsp:nvSpPr>
        <dsp:cNvPr id="0" name=""/>
        <dsp:cNvSpPr/>
      </dsp:nvSpPr>
      <dsp:spPr>
        <a:xfrm>
          <a:off x="4898667" y="583758"/>
          <a:ext cx="763160" cy="820397"/>
        </a:xfrm>
        <a:custGeom>
          <a:avLst/>
          <a:gdLst/>
          <a:ahLst/>
          <a:cxnLst/>
          <a:rect l="0" t="0" r="0" b="0"/>
          <a:pathLst>
            <a:path>
              <a:moveTo>
                <a:pt x="0" y="820397"/>
              </a:moveTo>
              <a:lnTo>
                <a:pt x="381580" y="820397"/>
              </a:lnTo>
              <a:lnTo>
                <a:pt x="381580" y="0"/>
              </a:lnTo>
              <a:lnTo>
                <a:pt x="763160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F6003E-5440-7440-9D46-6C2C04C32F6A}">
      <dsp:nvSpPr>
        <dsp:cNvPr id="0" name=""/>
        <dsp:cNvSpPr/>
      </dsp:nvSpPr>
      <dsp:spPr>
        <a:xfrm>
          <a:off x="1082863" y="822245"/>
          <a:ext cx="3815803" cy="11638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第四章 </a:t>
          </a:r>
          <a:r>
            <a:rPr lang="en-US" altLang="zh-CN" sz="3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17</a:t>
          </a:r>
          <a:r>
            <a:rPr lang="zh-CN" altLang="en-US" sz="3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世纪文学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82863" y="822245"/>
        <a:ext cx="3815803" cy="1163820"/>
      </dsp:txXfrm>
    </dsp:sp>
    <dsp:sp modelId="{42A2CA6A-C1DA-3A46-A45C-E9D953A2B066}">
      <dsp:nvSpPr>
        <dsp:cNvPr id="0" name=""/>
        <dsp:cNvSpPr/>
      </dsp:nvSpPr>
      <dsp:spPr>
        <a:xfrm>
          <a:off x="5661827" y="1848"/>
          <a:ext cx="3815803" cy="1163820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i="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32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661827" y="1848"/>
        <a:ext cx="3815803" cy="1163820"/>
      </dsp:txXfrm>
    </dsp:sp>
    <dsp:sp modelId="{8779B396-928B-B945-8252-0D38196185DA}">
      <dsp:nvSpPr>
        <dsp:cNvPr id="0" name=""/>
        <dsp:cNvSpPr/>
      </dsp:nvSpPr>
      <dsp:spPr>
        <a:xfrm>
          <a:off x="5661827" y="1642643"/>
          <a:ext cx="3815803" cy="116382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i="0" kern="12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莫里哀</a:t>
          </a:r>
          <a:endParaRPr lang="zh-CN" altLang="en-US" sz="3200" kern="12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661827" y="1642643"/>
        <a:ext cx="3815803" cy="1163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382E3-0EBC-434D-A2D2-1B8FA1698EF8}">
      <dsp:nvSpPr>
        <dsp:cNvPr id="0" name=""/>
        <dsp:cNvSpPr/>
      </dsp:nvSpPr>
      <dsp:spPr>
        <a:xfrm>
          <a:off x="4694830" y="1404155"/>
          <a:ext cx="763467" cy="8207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1733" y="0"/>
              </a:lnTo>
              <a:lnTo>
                <a:pt x="381733" y="820727"/>
              </a:lnTo>
              <a:lnTo>
                <a:pt x="763467" y="8207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9764F-6FBA-F645-BCC8-06C799319D26}">
      <dsp:nvSpPr>
        <dsp:cNvPr id="0" name=""/>
        <dsp:cNvSpPr/>
      </dsp:nvSpPr>
      <dsp:spPr>
        <a:xfrm>
          <a:off x="4694830" y="583427"/>
          <a:ext cx="763467" cy="820727"/>
        </a:xfrm>
        <a:custGeom>
          <a:avLst/>
          <a:gdLst/>
          <a:ahLst/>
          <a:cxnLst/>
          <a:rect l="0" t="0" r="0" b="0"/>
          <a:pathLst>
            <a:path>
              <a:moveTo>
                <a:pt x="0" y="820727"/>
              </a:moveTo>
              <a:lnTo>
                <a:pt x="381733" y="820727"/>
              </a:lnTo>
              <a:lnTo>
                <a:pt x="381733" y="0"/>
              </a:lnTo>
              <a:lnTo>
                <a:pt x="76346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3F914-E7B9-B743-933F-3C4C61F6CC02}">
      <dsp:nvSpPr>
        <dsp:cNvPr id="0" name=""/>
        <dsp:cNvSpPr/>
      </dsp:nvSpPr>
      <dsp:spPr>
        <a:xfrm>
          <a:off x="877492" y="822011"/>
          <a:ext cx="3817338" cy="1164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第五章 </a:t>
          </a:r>
          <a:r>
            <a:rPr lang="en-US" altLang="zh-CN" sz="3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18</a:t>
          </a:r>
          <a:r>
            <a:rPr lang="zh-CN" altLang="en-US" sz="3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世纪文学 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77492" y="822011"/>
        <a:ext cx="3817338" cy="1164288"/>
      </dsp:txXfrm>
    </dsp:sp>
    <dsp:sp modelId="{97CEBC7C-C76A-D34D-A418-C6BC3F10E4E8}">
      <dsp:nvSpPr>
        <dsp:cNvPr id="0" name=""/>
        <dsp:cNvSpPr/>
      </dsp:nvSpPr>
      <dsp:spPr>
        <a:xfrm>
          <a:off x="5458297" y="1283"/>
          <a:ext cx="3817338" cy="1164288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i="0" kern="12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3200" kern="12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58297" y="1283"/>
        <a:ext cx="3817338" cy="1164288"/>
      </dsp:txXfrm>
    </dsp:sp>
    <dsp:sp modelId="{00E80B5B-6EBF-4F41-87E3-E0436865401D}">
      <dsp:nvSpPr>
        <dsp:cNvPr id="0" name=""/>
        <dsp:cNvSpPr/>
      </dsp:nvSpPr>
      <dsp:spPr>
        <a:xfrm>
          <a:off x="5458297" y="1642739"/>
          <a:ext cx="3817338" cy="1164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i="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歌德 </a:t>
          </a:r>
          <a:endParaRPr lang="zh-CN" altLang="en-US" sz="32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58297" y="1642739"/>
        <a:ext cx="3817338" cy="1164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E4A7F-F6FD-3446-827C-43547A1A0BFD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FFD53-A188-8A43-BD7F-A8B52AD363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72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55E033-BE50-4306-A274-7C9333946F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990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55E033-BE50-4306-A274-7C9333946F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3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55E033-BE50-4306-A274-7C9333946F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63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/>
          </a:p>
        </p:txBody>
      </p:sp>
      <p:sp>
        <p:nvSpPr>
          <p:cNvPr id="10243" name="幻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en-US" altLang="en-US" sz="1200"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0939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214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707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862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例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37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0" y="6457890"/>
            <a:ext cx="1265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上课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7:15-9:45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，中途禁止退出直播，坚持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分钟在线听课，精讲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发给老师私人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奖励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资料（能帮你短时考过那种）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  <p:sldLayoutId id="2147483679" r:id="rId13"/>
    <p:sldLayoutId id="2147483680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919AA-9B4E-094E-A926-C3CD4723DB54}" type="datetimeFigureOut">
              <a:rPr kumimoji="1" lang="zh-CN" altLang="en-US" smtClean="0"/>
              <a:t>20/11/3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F62D-59BD-C24F-8C31-AE0C0ED2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0" y="6457890"/>
            <a:ext cx="1265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上课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7:15-9:45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，中途禁止退出直播，坚持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分钟在线听课，精讲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发给老师私人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奖励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资料（能帮你短时考过那种）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7" r:id="rId13"/>
    <p:sldLayoutId id="2147483681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8.png"/><Relationship Id="rId3" Type="http://schemas.openxmlformats.org/officeDocument/2006/relationships/image" Target="../media/image40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-99392"/>
            <a:ext cx="12259824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968" y="0"/>
            <a:ext cx="1231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9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文本框 1"/>
          <p:cNvSpPr txBox="1"/>
          <p:nvPr/>
        </p:nvSpPr>
        <p:spPr>
          <a:xfrm>
            <a:off x="1225550" y="347663"/>
            <a:ext cx="62277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第五章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（启蒙运动文学）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0" y="1125538"/>
            <a:ext cx="10558463" cy="34150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英国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世纪启蒙运动文学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【选择】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代表作家作品：</a:t>
            </a:r>
            <a:endParaRPr lang="en-US" altLang="zh-CN" sz="240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）</a:t>
            </a:r>
            <a:r>
              <a:rPr lang="en-US" altLang="zh-CN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笛  福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英国现代小说的先驱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《鲁滨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逊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漂流记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》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《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辛格尔顿船长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》《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摩尔弗兰德斯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》《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罗克萨娜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》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。</a:t>
            </a:r>
            <a:endParaRPr lang="en-US" altLang="zh-CN" sz="240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zh-CN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理查逊</a:t>
            </a:r>
            <a:r>
              <a:rPr lang="zh-CN" altLang="zh-CN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英国第一部现代小说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帕美勒，或美德有报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                   书信体小说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克拉丽莎，或一位青年妇女的故事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</p:txBody>
      </p:sp>
      <p:pic>
        <p:nvPicPr>
          <p:cNvPr id="1024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088" y="347663"/>
            <a:ext cx="2822575" cy="1122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文本框 1"/>
          <p:cNvSpPr txBox="1"/>
          <p:nvPr/>
        </p:nvSpPr>
        <p:spPr>
          <a:xfrm>
            <a:off x="1225550" y="347663"/>
            <a:ext cx="62277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第五章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（启蒙运动文学）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0" y="1125855"/>
            <a:ext cx="10933430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英国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世纪启蒙运动文学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【选择】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代表作家作品：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菲尔丁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世纪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欧洲成就最大现实主义小说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家，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               小说</a:t>
            </a:r>
            <a:r>
              <a:rPr lang="en-US" altLang="zh-CN" sz="2400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《弃儿汤姆·琼斯的故事 </a:t>
            </a:r>
            <a:r>
              <a:rPr lang="en-US" altLang="zh-CN" sz="2400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被称为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世纪英国社会的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散文史诗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4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）斯威夫特：讽刺现实小说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格列佛游记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5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）</a:t>
            </a:r>
            <a:r>
              <a:rPr lang="zh-CN" alt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斯特恩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项狄传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（幽默不拘一格）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感伤的旅行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  <a:endParaRPr lang="en-US" altLang="zh-CN" sz="240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“感伤主义”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强调感情的力量，着力描写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人物的不幸与痛苦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，以引起读者的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怜悯和同情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，为浪漫主义的兴起作了铺垫。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/>
              <a:buChar char="Ø"/>
            </a:pPr>
            <a:endParaRPr lang="zh-CN" altLang="en-US" sz="2400" b="1">
              <a:solidFill>
                <a:srgbClr val="00B05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6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088" y="347663"/>
            <a:ext cx="2822575" cy="1122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矩形 1"/>
          <p:cNvSpPr/>
          <p:nvPr/>
        </p:nvSpPr>
        <p:spPr>
          <a:xfrm>
            <a:off x="982663" y="1175385"/>
            <a:ext cx="1022667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英国作家笛福的代表作是（ 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鲁滨逊漂流记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格列佛游记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感伤的旅行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恰尔德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哈洛尔德游记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矩形 1"/>
          <p:cNvSpPr/>
          <p:nvPr/>
        </p:nvSpPr>
        <p:spPr>
          <a:xfrm>
            <a:off x="982663" y="1175385"/>
            <a:ext cx="10226675" cy="39693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英国作家笛福的代表作是（ 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鲁滨逊漂流记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格列佛游记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en-US" altLang="zh-CN" sz="2800">
                <a:latin typeface="Helvetica Neue For Number"/>
                <a:sym typeface="+mn-ea"/>
              </a:rPr>
              <a:t>—</a:t>
            </a:r>
            <a:r>
              <a:rPr lang="zh-CN" altLang="en-US" sz="2800">
                <a:latin typeface="Helvetica Neue For Number"/>
                <a:sym typeface="+mn-ea"/>
              </a:rPr>
              <a:t>斯威夫特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感伤的旅行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en-US" altLang="zh-CN" sz="2800">
                <a:latin typeface="Helvetica Neue For Number"/>
                <a:sym typeface="+mn-ea"/>
              </a:rPr>
              <a:t>—</a:t>
            </a:r>
            <a:r>
              <a:rPr lang="zh-CN" altLang="en-US" sz="2800">
                <a:latin typeface="Helvetica Neue For Number"/>
                <a:sym typeface="+mn-ea"/>
              </a:rPr>
              <a:t>斯特恩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恰尔德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哈洛尔德游记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en-US" altLang="zh-CN" sz="2800">
                <a:latin typeface="Helvetica Neue For Number"/>
                <a:sym typeface="+mn-ea"/>
              </a:rPr>
              <a:t>—</a:t>
            </a:r>
            <a:r>
              <a:rPr lang="zh-CN" altLang="en-US" sz="2800">
                <a:latin typeface="Helvetica Neue For Number"/>
                <a:sym typeface="+mn-ea"/>
              </a:rPr>
              <a:t>拜伦</a:t>
            </a:r>
            <a:endParaRPr lang="en-US" altLang="zh-CN" sz="2800">
              <a:latin typeface="Helvetica Neue For Number"/>
            </a:endParaRPr>
          </a:p>
          <a:p>
            <a:pPr>
              <a:lnSpc>
                <a:spcPct val="150000"/>
              </a:lnSpc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文本框 1"/>
          <p:cNvSpPr txBox="1"/>
          <p:nvPr/>
        </p:nvSpPr>
        <p:spPr>
          <a:xfrm>
            <a:off x="1225550" y="347663"/>
            <a:ext cx="62277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第五章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（启蒙运动文学）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0" y="1125538"/>
            <a:ext cx="11279188" cy="11988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法国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世纪启蒙运动文学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【理解</a:t>
            </a:r>
            <a:r>
              <a:rPr lang="zh-CN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背景：封建王朝，教会的黑暗，专制的腐朽，文学为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自由、平等、博爱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呐喊。</a:t>
            </a:r>
            <a:endParaRPr lang="en-US" altLang="zh-CN" sz="240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pic>
        <p:nvPicPr>
          <p:cNvPr id="1433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088" y="347663"/>
            <a:ext cx="2822575" cy="1122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"/>
          <p:cNvSpPr txBox="1"/>
          <p:nvPr/>
        </p:nvSpPr>
        <p:spPr>
          <a:xfrm>
            <a:off x="1225550" y="347663"/>
            <a:ext cx="62277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第五章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（启蒙运动文学）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0" y="1125538"/>
            <a:ext cx="10933113" cy="17532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法国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世纪启蒙运动文学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【选择】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1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）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伏尔泰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法国启蒙运动的</a:t>
            </a:r>
            <a:r>
              <a:rPr lang="en-US" altLang="zh-CN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领袖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，最出色的哲理小说</a:t>
            </a:r>
            <a:r>
              <a:rPr lang="en-US" altLang="zh-CN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《老实人》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，还有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查第格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天真汉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》。</a:t>
            </a:r>
          </a:p>
        </p:txBody>
      </p:sp>
      <p:pic>
        <p:nvPicPr>
          <p:cNvPr id="1536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088" y="347663"/>
            <a:ext cx="2822575" cy="1122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4" name="Picture 7" descr="https://timgsa.baidu.com/timg?image&amp;quality=80&amp;size=b9999_10000&amp;sec=1575540775939&amp;di=3a242ecfab1b732835d715e1459ec4d6&amp;imgtype=jpg&amp;src=http%3A%2F%2Fimg3.imgtn.bdimg.com%2Fit%2Fu%3D2086760878%2C2168702073%26fm%3D214%26gp%3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3457575"/>
            <a:ext cx="1838325" cy="2303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5" name="文本框 1"/>
          <p:cNvSpPr txBox="1"/>
          <p:nvPr/>
        </p:nvSpPr>
        <p:spPr>
          <a:xfrm>
            <a:off x="1055688" y="5761038"/>
            <a:ext cx="7878762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17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世纪是路易十四的世纪，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18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世纪是伏尔泰的世纪。”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"/>
          <p:cNvSpPr txBox="1"/>
          <p:nvPr/>
        </p:nvSpPr>
        <p:spPr>
          <a:xfrm>
            <a:off x="1225550" y="347663"/>
            <a:ext cx="62277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第五章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（启蒙运动文学）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0" y="1125538"/>
            <a:ext cx="10933113" cy="23069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法国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世纪启蒙运动文学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【选择】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）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狄德罗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“</a:t>
            </a:r>
            <a:r>
              <a:rPr lang="en-US" altLang="zh-CN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百科全书派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领袖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代表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，《私生子》、《一家之主》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； </a:t>
            </a: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                      对话体小说</a:t>
            </a:r>
            <a:r>
              <a:rPr lang="en-US" altLang="zh-CN" sz="24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《拉摩的侄儿》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宿命论者雅克和他的主人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》。</a:t>
            </a: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pic>
        <p:nvPicPr>
          <p:cNvPr id="1536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088" y="347663"/>
            <a:ext cx="2822575" cy="1122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"/>
          <p:cNvSpPr txBox="1"/>
          <p:nvPr/>
        </p:nvSpPr>
        <p:spPr>
          <a:xfrm>
            <a:off x="1225550" y="347663"/>
            <a:ext cx="62277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第五章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（启蒙运动文学）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0" y="1125538"/>
            <a:ext cx="10933113" cy="23069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法国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世纪启蒙运动文学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【选择】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卢梭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“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集大成者</a:t>
            </a:r>
            <a:r>
              <a:rPr lang="en-US" altLang="zh-CN" sz="24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”</a:t>
            </a:r>
            <a:r>
              <a:rPr lang="zh-CN" altLang="en-US" sz="24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成就最高，</a:t>
            </a: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        书信体小说《新</a:t>
            </a:r>
            <a:r>
              <a:rPr lang="en-US" altLang="zh-CN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爱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洛伊丝》，教育小说《</a:t>
            </a:r>
            <a:r>
              <a:rPr lang="en-US" altLang="zh-CN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爱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弥儿》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；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自传小说《</a:t>
            </a:r>
            <a:r>
              <a:rPr lang="en-US" altLang="zh-CN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忏悔录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zh-CN" altLang="en-US" sz="24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【口诀：集大成者爱爱忏悔】</a:t>
            </a:r>
          </a:p>
        </p:txBody>
      </p:sp>
      <p:pic>
        <p:nvPicPr>
          <p:cNvPr id="1536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088" y="347663"/>
            <a:ext cx="2822575" cy="1122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0" name="Picture 2" descr="https://timgsa.baidu.com/timg?image&amp;quality=80&amp;size=b9999_10000&amp;sec=1575541053743&amp;di=803a0a56bddea7b59e20d1b3f33f6dac&amp;imgtype=0&amp;src=http%3A%2F%2F5b0988e595225.cdn.sohucs.com%2Fimages%2F20181103%2F80d110d7db794f08afadfbb1c3d15856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7215"/>
            <a:ext cx="1712595" cy="2143125"/>
          </a:xfrm>
          <a:prstGeom prst="ellipse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"/>
          <p:cNvSpPr txBox="1"/>
          <p:nvPr/>
        </p:nvSpPr>
        <p:spPr>
          <a:xfrm>
            <a:off x="1225550" y="347663"/>
            <a:ext cx="62277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第五章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（启蒙运动文学）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0" y="1125538"/>
            <a:ext cx="10933113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 法国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世纪启蒙运动文学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【选择】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伏尔泰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法国启蒙运动的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领袖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，哲理小说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《老实人</a:t>
            </a:r>
            <a:r>
              <a:rPr lang="en-US" altLang="zh-CN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狄德罗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“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百科全书派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领袖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代表，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对话体小说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《拉摩的侄儿</a:t>
            </a:r>
            <a:r>
              <a:rPr lang="en-US" altLang="zh-CN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endParaRPr lang="en-US" altLang="zh-CN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卢梭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“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集大成者</a:t>
            </a:r>
            <a:r>
              <a:rPr lang="en-US" altLang="zh-CN" sz="240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”</a:t>
            </a:r>
            <a:r>
              <a:rPr lang="zh-CN" altLang="en-US" sz="240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sz="240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成就最高，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自传小说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en-US" altLang="zh-CN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忏悔录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pic>
        <p:nvPicPr>
          <p:cNvPr id="1536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088" y="347663"/>
            <a:ext cx="2822575" cy="1122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矩形 1"/>
          <p:cNvSpPr/>
          <p:nvPr/>
        </p:nvSpPr>
        <p:spPr>
          <a:xfrm>
            <a:off x="1126808" y="1086168"/>
            <a:ext cx="1044257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法国“百科全书派”的领袖是（） 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卢梭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狄德罗 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伏尔泰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福楼拜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985629073"/>
              </p:ext>
            </p:extLst>
          </p:nvPr>
        </p:nvGraphicFramePr>
        <p:xfrm>
          <a:off x="0" y="1772816"/>
          <a:ext cx="10560495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0" y="-20320"/>
            <a:ext cx="4105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4.0 17世纪文学的主要内容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1"/>
          <p:cNvSpPr/>
          <p:nvPr/>
        </p:nvSpPr>
        <p:spPr>
          <a:xfrm>
            <a:off x="1126808" y="1011873"/>
            <a:ext cx="1044257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法国“百科全书派”的领袖是（） 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卢梭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集大成者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狄德罗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伏尔泰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法国启蒙运动领袖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福楼拜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矩形 1"/>
          <p:cNvSpPr/>
          <p:nvPr/>
        </p:nvSpPr>
        <p:spPr>
          <a:xfrm>
            <a:off x="1126808" y="1049973"/>
            <a:ext cx="1044257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伏尔泰最出色的哲理小说是（ 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天真汉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查第格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老实人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拉摩的侄儿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矩形 1"/>
          <p:cNvSpPr/>
          <p:nvPr/>
        </p:nvSpPr>
        <p:spPr>
          <a:xfrm>
            <a:off x="1126808" y="1161098"/>
            <a:ext cx="1044257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伏尔泰最出色的哲理小说是（ 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天真汉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》——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不是最出色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查第格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》——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不是最出色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老实人</a:t>
            </a: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拉摩的侄儿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》——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狄德罗对话体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矩形 1"/>
          <p:cNvSpPr/>
          <p:nvPr/>
        </p:nvSpPr>
        <p:spPr>
          <a:xfrm>
            <a:off x="1126808" y="1068388"/>
            <a:ext cx="1044257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世纪欧洲启蒙运动的中心是（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矩形 1"/>
          <p:cNvSpPr/>
          <p:nvPr/>
        </p:nvSpPr>
        <p:spPr>
          <a:xfrm>
            <a:off x="1126808" y="874713"/>
            <a:ext cx="1044257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世纪欧洲启蒙运动的中心是（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841375" y="426085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思维导图</a:t>
            </a:r>
          </a:p>
        </p:txBody>
      </p:sp>
      <p:sp>
        <p:nvSpPr>
          <p:cNvPr id="9219" name="矩形 4"/>
          <p:cNvSpPr/>
          <p:nvPr/>
        </p:nvSpPr>
        <p:spPr>
          <a:xfrm>
            <a:off x="841375" y="3077845"/>
            <a:ext cx="1460500" cy="39878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18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世纪</a:t>
            </a: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文学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2338705" y="201930"/>
            <a:ext cx="585470" cy="6198870"/>
          </a:xfrm>
          <a:prstGeom prst="leftBrace">
            <a:avLst>
              <a:gd name="adj1" fmla="val 4725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9227" name="矩形 9"/>
          <p:cNvSpPr/>
          <p:nvPr/>
        </p:nvSpPr>
        <p:spPr>
          <a:xfrm>
            <a:off x="2694940" y="73660"/>
            <a:ext cx="9497060" cy="6554470"/>
          </a:xfrm>
          <a:prstGeom prst="rect">
            <a:avLst/>
          </a:prstGeom>
          <a:noFill/>
          <a:ln w="12700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）英国：</a:t>
            </a:r>
            <a:endParaRPr lang="zh-CN" altLang="en-US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笛  福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英国现代小说的先驱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《鲁滨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逊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漂流记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》</a:t>
            </a:r>
            <a:endParaRPr lang="en-US" altLang="zh-CN" sz="20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理查逊</a:t>
            </a:r>
            <a:r>
              <a:rPr lang="zh-CN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：英国第一部现代小说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帕美勒，或美德有报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菲尔丁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世纪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欧洲成就最大现实主义小说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家，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小说</a:t>
            </a:r>
            <a:r>
              <a:rPr lang="en-US" altLang="zh-CN" sz="20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《弃儿汤姆·琼斯的故事 </a:t>
            </a:r>
            <a:r>
              <a:rPr lang="en-US" altLang="zh-CN" sz="20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zh-CN" altLang="en-US" sz="200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被称为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世纪英国社会的</a:t>
            </a:r>
            <a:r>
              <a:rPr lang="zh-CN" altLang="en-US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散文史诗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斯威夫特：讽刺现实小说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格列佛游记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斯特恩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项狄传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（幽默不拘一格）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感伤的旅行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  <a:endParaRPr lang="en-US" altLang="zh-CN" sz="200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“感伤主义”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sym typeface="+mn-ea"/>
              </a:rPr>
              <a:t>强调感情的力量，着力描写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人物的不幸与痛苦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sym typeface="+mn-ea"/>
              </a:rPr>
              <a:t>，以引起读者的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怜悯和同情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  <a:sym typeface="+mn-ea"/>
              </a:rPr>
              <a:t>，为浪漫主义的兴起作了铺垫。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）法国：</a:t>
            </a:r>
            <a:endParaRPr lang="zh-CN" altLang="en-US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en-US" altLang="zh-CN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伏尔泰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法国启蒙运动</a:t>
            </a:r>
            <a:r>
              <a:rPr lang="en-US" alt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领袖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，最出色哲理小说</a:t>
            </a:r>
            <a:r>
              <a:rPr lang="en-US" alt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《老实人》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查第格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》《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天真汉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》。</a:t>
            </a: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en-US" altLang="zh-CN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狄德罗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“</a:t>
            </a:r>
            <a:r>
              <a:rPr lang="en-US" alt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百科全书派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”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领袖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代表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对话体小说</a:t>
            </a:r>
            <a:r>
              <a:rPr lang="en-US" altLang="zh-CN" sz="20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《拉摩的侄儿》</a:t>
            </a: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en-US" altLang="zh-CN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卢梭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“</a:t>
            </a:r>
            <a:r>
              <a:rPr lang="zh-CN" altLang="en-US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集大成者</a:t>
            </a:r>
            <a:r>
              <a:rPr lang="en-US" altLang="zh-CN" sz="2000">
                <a:effectLst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”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书信体小说《新</a:t>
            </a:r>
            <a:r>
              <a:rPr lang="en-US" alt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爱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洛伊丝》教育小说《</a:t>
            </a:r>
            <a:r>
              <a:rPr lang="en-US" alt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爱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弥儿》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；</a:t>
            </a: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                                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自传小说《</a:t>
            </a:r>
            <a:r>
              <a:rPr lang="en-US" alt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忏悔录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。</a:t>
            </a:r>
            <a:endParaRPr lang="zh-CN" altLang="en-US" sz="2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1464" y="1700808"/>
            <a:ext cx="9911080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320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本节课</a:t>
            </a:r>
            <a:r>
              <a:rPr lang="zh-CN" altLang="en-US" sz="3200" noProof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西方</a:t>
            </a:r>
            <a:r>
              <a:rPr lang="en-US" altLang="zh-CN" sz="320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320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世纪</a:t>
            </a:r>
            <a:r>
              <a:rPr lang="zh-CN" altLang="en-US" sz="320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文学</a:t>
            </a:r>
            <a:endParaRPr lang="en-US" altLang="zh-CN" sz="3200" noProof="1" smtClean="0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sz="32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主要</a:t>
            </a:r>
            <a:r>
              <a:rPr kumimoji="0" 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体现</a:t>
            </a:r>
            <a:r>
              <a:rPr kumimoji="0" lang="zh-CN" sz="32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在</a:t>
            </a:r>
            <a:r>
              <a:rPr kumimoji="0" lang="zh-CN" altLang="en-US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英国资产阶级革命文学</a:t>
            </a:r>
            <a:r>
              <a:rPr kumimoji="0" lang="zh-CN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kumimoji="0" lang="zh-CN" altLang="en-US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法国古典主义</a:t>
            </a:r>
            <a:r>
              <a:rPr kumimoji="0" lang="zh-CN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kumimoji="0" lang="zh-CN" altLang="en-US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意德</a:t>
            </a:r>
            <a:r>
              <a:rPr lang="zh-CN" altLang="en-US" sz="320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巴洛克文学</a:t>
            </a:r>
            <a:r>
              <a:rPr lang="zh-CN" altLang="en-US" sz="3200" noProof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莫里哀</a:t>
            </a:r>
            <a:r>
              <a:rPr lang="en-US" altLang="zh-CN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 sz="320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kumimoji="0" lang="zh-CN" altLang="en-US" sz="3200" b="0" i="0" strike="noStrike" kern="1200" cap="none" spc="0" normalizeH="0" baseline="0" noProof="1">
              <a:solidFill>
                <a:srgbClr val="C0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9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9856788" cy="286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历史文化背景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世纪的欧洲整体上还是封建专制强盛的时代。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英国：资产阶级革命，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资本主义发展迅速旺盛；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法国：封建专制强盛，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资本主义沦为封建君主专制工具；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意大利、西班牙、德国，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封建势力和天主教会沆瀣一气。</a:t>
            </a:r>
          </a:p>
        </p:txBody>
      </p:sp>
      <p:pic>
        <p:nvPicPr>
          <p:cNvPr id="77826" name="Picture 2" descr="https://timgsa.baidu.com/timg?image&amp;quality=80&amp;size=b9999_10000&amp;sec=1575357461890&amp;di=c6191d2681bdafd7babbdc4ec83e89c1&amp;imgtype=0&amp;src=http%3A%2F%2Fimage.thepaper.cn%2Fwww%2Fimage%2F9%2F838%2F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793509"/>
            <a:ext cx="3168352" cy="2674075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575" y="347663"/>
            <a:ext cx="2638425" cy="101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20320"/>
            <a:ext cx="4105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4.0 17世纪文学的主要内容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9856788" cy="286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历史文化背景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世纪的欧洲整体上还是封建专制强盛的时代。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英国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资产阶级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革命文学</a:t>
            </a:r>
            <a:endParaRPr lang="en-US" altLang="zh-CN" sz="240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法国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古典主义文学</a:t>
            </a:r>
            <a:endParaRPr lang="en-US" altLang="zh-CN" sz="240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意大利、西班牙、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德国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巴洛克文学</a:t>
            </a:r>
            <a:endParaRPr lang="zh-CN" altLang="en-US" sz="240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6627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575" y="347663"/>
            <a:ext cx="2638425" cy="101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20320"/>
            <a:ext cx="4105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4.0 17世纪文学的主要内容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-528736" y="1628800"/>
          <a:ext cx="11161240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28270" y="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4.1.1一、英国资产阶级革命文学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s://timgsa.baidu.com/timg?image&amp;quality=80&amp;size=b9999_10000&amp;sec=1575358302248&amp;di=4ce5c50988955a071dd7565ee0ff128d&amp;imgtype=0&amp;src=http%3A%2F%2F5b0988e595225.cdn.sohucs.com%2Fimages%2F20170915%2F967f9aade8244345b1040bc21eb2498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993" flipH="1">
            <a:off x="6333836" y="3196005"/>
            <a:ext cx="2490858" cy="2545657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9856788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 英国资产阶级革命文学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）代表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作家：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弥尔顿 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最杰出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的英国代表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代表作品：</a:t>
            </a:r>
            <a:r>
              <a:rPr lang="zh-CN" altLang="en-US" sz="24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长诗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失乐园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》《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复乐园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》《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力士参孙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）代表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作家：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班扬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《天路历程》</a:t>
            </a:r>
          </a:p>
        </p:txBody>
      </p:sp>
      <p:pic>
        <p:nvPicPr>
          <p:cNvPr id="2867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288" y="347663"/>
            <a:ext cx="2590800" cy="1281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28270" y="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4.1.1一、英国资产阶级革命文学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矩形 1"/>
          <p:cNvSpPr/>
          <p:nvPr/>
        </p:nvSpPr>
        <p:spPr>
          <a:xfrm>
            <a:off x="1127125" y="1362075"/>
            <a:ext cx="74898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世纪英国作家班扬的代表作是（） 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复乐园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 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力士参孙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 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失乐园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 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天路历程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57827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矩形 1"/>
          <p:cNvSpPr/>
          <p:nvPr/>
        </p:nvSpPr>
        <p:spPr>
          <a:xfrm>
            <a:off x="1127125" y="1362075"/>
            <a:ext cx="7489825" cy="39693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世纪英国作家班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扬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的代表作是（） </a:t>
            </a:r>
            <a:b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复乐园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力士参孙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失乐园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天路</a:t>
            </a:r>
            <a:r>
              <a:rPr lang="zh-CN" altLang="en-US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</a:t>
            </a: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</a:t>
            </a:r>
            <a:r>
              <a:rPr lang="en-US" altLang="zh-CN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【口诀</a:t>
            </a:r>
            <a:r>
              <a:rPr lang="zh-CN" altLang="en-US" sz="28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：阳历】</a:t>
            </a:r>
            <a:endParaRPr lang="en-US" altLang="zh-CN" sz="2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7565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矩形 1"/>
          <p:cNvSpPr/>
          <p:nvPr/>
        </p:nvSpPr>
        <p:spPr>
          <a:xfrm>
            <a:off x="1127125" y="1362075"/>
            <a:ext cx="991108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17世纪英国资产阶级革命文学最杰出的代表是（ ）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A:莫里哀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B:约翰·弥尔顿 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C:高乃依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D:约翰·班扬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6726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矩形 1"/>
          <p:cNvSpPr/>
          <p:nvPr/>
        </p:nvSpPr>
        <p:spPr>
          <a:xfrm>
            <a:off x="1127125" y="1362075"/>
            <a:ext cx="991108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17世纪英国资产阶级革命文学</a:t>
            </a:r>
            <a:r>
              <a: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最杰出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的代表是（ ）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A:莫里哀</a:t>
            </a:r>
          </a:p>
          <a:p>
            <a:pPr fontAlgn="t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B:约翰·弥尔顿 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C:高乃依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D:约翰·班扬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8478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6054" y="481914"/>
            <a:ext cx="11084011" cy="5894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charset="-122"/>
              <a:ea typeface="等线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72358" y="846701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B" pitchFamily="18" charset="-122"/>
                <a:ea typeface="阿里巴巴普惠体 B" pitchFamily="18" charset="-122"/>
                <a:cs typeface="阿里巴巴普惠体 B" pitchFamily="18" charset="-122"/>
              </a:rPr>
              <a:t>课程纪律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B" pitchFamily="18" charset="-122"/>
              <a:ea typeface="阿里巴巴普惠体 B" pitchFamily="18" charset="-122"/>
              <a:cs typeface="阿里巴巴普惠体 B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179" y="6224720"/>
            <a:ext cx="14763096" cy="77583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677503" y="2633673"/>
            <a:ext cx="216366" cy="216366"/>
          </a:xfrm>
          <a:prstGeom prst="ellipse">
            <a:avLst/>
          </a:prstGeom>
          <a:solidFill>
            <a:srgbClr val="F9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677503" y="4057390"/>
            <a:ext cx="216366" cy="216366"/>
          </a:xfrm>
          <a:prstGeom prst="ellipse">
            <a:avLst/>
          </a:prstGeom>
          <a:solidFill>
            <a:srgbClr val="F9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0992" y="2234647"/>
            <a:ext cx="8810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纪律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：必修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共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9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次课，每周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一、三、五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晚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7:15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－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9:15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（共计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120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分钟）上课。</a:t>
            </a:r>
            <a:endParaRPr lang="en-US" altLang="zh-CN" sz="1400" dirty="0" smtClean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            不请假，不迟到，准点上课，禁止中途退出。</a:t>
            </a:r>
            <a:endParaRPr lang="zh-CN" altLang="en-US" sz="1400" dirty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10991" y="3840889"/>
            <a:ext cx="93363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纪律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2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：坚持每节课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累计在线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时长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120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分钟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出勤，奖励“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进刷题群＋必过真题笔记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”。</a:t>
            </a:r>
            <a:endParaRPr lang="zh-CN" altLang="en-US" sz="1400" dirty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779" y="6377120"/>
            <a:ext cx="14763096" cy="77583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"/>
            <a:ext cx="12192000" cy="68572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10991" y="4839208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数据证明，参与直播听课</a:t>
            </a: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小时以上的学生考试通过率在</a:t>
            </a: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82.5%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以上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7192" y="3191229"/>
            <a:ext cx="11335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坚持连续在线听课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分钟并且喜欢支持洋洋老师，精讲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发给你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私人奖励资料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（帮你考过那种）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816808" y="1751732"/>
            <a:ext cx="5511440" cy="90524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11624" y="2276872"/>
            <a:ext cx="4411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精讲</a:t>
            </a:r>
            <a:r>
              <a:rPr kumimoji="1" lang="en-US" altLang="zh-CN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节课，每周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二、四、六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7:15-9:45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上课</a:t>
            </a:r>
            <a:endParaRPr kumimoji="1" lang="zh-CN" altLang="en-US" sz="16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10937875" cy="34150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 英国资产阶级革命文学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）代表：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弥尔顿</a:t>
            </a:r>
            <a:r>
              <a:rPr lang="en-US" altLang="zh-CN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失乐园</a:t>
            </a:r>
            <a:r>
              <a:rPr lang="en-US" altLang="zh-CN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取材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于</a:t>
            </a:r>
            <a:r>
              <a:rPr lang="en-US" altLang="zh-CN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圣经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旧约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创世记</a:t>
            </a:r>
            <a:r>
              <a:rPr lang="en-US" altLang="zh-CN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en-US" altLang="zh-CN" sz="2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endParaRPr lang="zh-CN" altLang="en-US" sz="2400" dirty="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故事：魔鬼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撒旦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引诱</a:t>
            </a:r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亚当、夏娃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偷吃禁果，对抗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上帝</a:t>
            </a:r>
            <a:r>
              <a:rPr lang="zh-CN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撒旦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两面性代表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资产阶级革命派双重性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，既敢于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反抗独裁者却又专断欺骗。</a:t>
            </a:r>
          </a:p>
        </p:txBody>
      </p:sp>
      <p:pic>
        <p:nvPicPr>
          <p:cNvPr id="81922" name="Picture 2" descr="https://ss1.bdstatic.com/70cFvXSh_Q1YnxGkpoWK1HF6hhy/it/u=1794660793,3886089526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958" y="4251763"/>
            <a:ext cx="3066382" cy="2299787"/>
          </a:xfrm>
          <a:prstGeom prst="rect">
            <a:avLst/>
          </a:prstGeom>
          <a:noFill/>
          <a:effectLst>
            <a:softEdge rad="279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288" y="347663"/>
            <a:ext cx="2590800" cy="1281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8270" y="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4.1.1一、英国资产阶级革命文学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12850" y="1052513"/>
            <a:ext cx="9855200" cy="34150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 英国资产阶级革命文学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）代表：弥尔顿的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《复乐园》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取材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圣经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故事：旷野绝食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40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天的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耶稣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成功抵抗撒旦的威逼利诱</a:t>
            </a:r>
            <a:endParaRPr lang="en-US" altLang="zh-CN" sz="2400" dirty="0">
              <a:latin typeface="楷体" panose="02010609060101010101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弥尔顿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坚定的革命立场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以及对资产阶级革命取得胜利的信心。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745" y="3448050"/>
            <a:ext cx="2128520" cy="2696210"/>
          </a:xfrm>
          <a:prstGeom prst="heart">
            <a:avLst/>
          </a:prstGeom>
          <a:effectLst/>
        </p:spPr>
      </p:pic>
      <p:pic>
        <p:nvPicPr>
          <p:cNvPr id="30724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288" y="347663"/>
            <a:ext cx="2590800" cy="1281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8270" y="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4.1.1一、英国资产阶级革命文学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0" y="1071563"/>
            <a:ext cx="10937875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 英国资产阶级革命文学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）代表弥尔顿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力士参孙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取材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圣经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旧约</a:t>
            </a:r>
            <a:r>
              <a:rPr lang="en-US" altLang="zh-CN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 indent="0">
              <a:lnSpc>
                <a:spcPct val="150000"/>
              </a:lnSpc>
              <a:buNone/>
            </a:pPr>
            <a:endParaRPr lang="zh-CN" altLang="en-US" sz="2400" dirty="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故事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：参孙双目失明、身陷囹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圄，忍耐后与敌人同</a:t>
            </a:r>
            <a:r>
              <a:rPr lang="zh-CN" altLang="en-US" sz="2400" dirty="0" smtClean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归于尽。</a:t>
            </a:r>
            <a:endParaRPr lang="en-US" altLang="zh-CN" sz="2400" dirty="0" smtClean="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endParaRPr lang="zh-CN" altLang="en-US" sz="2400" dirty="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弥尔顿虽身处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逆境不沮丧，时刻准备战斗。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pic>
        <p:nvPicPr>
          <p:cNvPr id="3174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288" y="347663"/>
            <a:ext cx="2590800" cy="1281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8270" y="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4.1.1一、英国资产阶级革命文学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矩形 1"/>
          <p:cNvSpPr/>
          <p:nvPr/>
        </p:nvSpPr>
        <p:spPr>
          <a:xfrm>
            <a:off x="1127125" y="1175385"/>
            <a:ext cx="9577388" cy="325832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长诗</a:t>
            </a:r>
            <a:r>
              <a:rPr lang="en-US" altLang="zh-CN" sz="2800" dirty="0"/>
              <a:t>《</a:t>
            </a:r>
            <a:r>
              <a:rPr lang="zh-CN" altLang="en-US" sz="2800" dirty="0"/>
              <a:t>失乐园</a:t>
            </a:r>
            <a:r>
              <a:rPr lang="en-US" altLang="zh-CN" sz="2800" dirty="0"/>
              <a:t>》</a:t>
            </a:r>
            <a:r>
              <a:rPr lang="zh-CN" altLang="en-US" sz="2800" dirty="0"/>
              <a:t>的作者是（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弥尔顿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班扬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布瓦洛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拉辛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8270" y="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4.1.1一、英国资产阶级革命文学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矩形 1"/>
          <p:cNvSpPr/>
          <p:nvPr/>
        </p:nvSpPr>
        <p:spPr>
          <a:xfrm>
            <a:off x="1127125" y="1175385"/>
            <a:ext cx="9577388" cy="3323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长诗</a:t>
            </a:r>
            <a:r>
              <a:rPr lang="en-US" altLang="zh-CN" sz="2800" dirty="0"/>
              <a:t>《</a:t>
            </a:r>
            <a:r>
              <a:rPr lang="zh-CN" altLang="en-US" sz="2800" dirty="0"/>
              <a:t>失乐园</a:t>
            </a:r>
            <a:r>
              <a:rPr lang="en-US" altLang="zh-CN" sz="2800" dirty="0"/>
              <a:t>》</a:t>
            </a:r>
            <a:r>
              <a:rPr lang="zh-CN" altLang="en-US" sz="2800" dirty="0"/>
              <a:t>的作者是（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弥尔顿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班扬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布瓦洛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拉辛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8270" y="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4.1.1一、英国资产阶级革命文学</a:t>
            </a:r>
          </a:p>
        </p:txBody>
      </p:sp>
    </p:spTree>
    <p:extLst>
      <p:ext uri="{BB962C8B-B14F-4D97-AF65-F5344CB8AC3E}">
        <p14:creationId xmlns:p14="http://schemas.microsoft.com/office/powerpoint/2010/main" val="8712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矩形 1"/>
          <p:cNvSpPr/>
          <p:nvPr/>
        </p:nvSpPr>
        <p:spPr>
          <a:xfrm>
            <a:off x="1127125" y="1175385"/>
            <a:ext cx="9577388" cy="325832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弥尔顿的</a:t>
            </a:r>
            <a:r>
              <a:rPr lang="en-US" altLang="zh-CN" sz="2800" dirty="0"/>
              <a:t>《</a:t>
            </a:r>
            <a:r>
              <a:rPr lang="zh-CN" altLang="en-US" sz="2800" dirty="0"/>
              <a:t>失乐园</a:t>
            </a:r>
            <a:r>
              <a:rPr lang="en-US" altLang="zh-CN" sz="2800" dirty="0"/>
              <a:t>》</a:t>
            </a:r>
            <a:r>
              <a:rPr lang="zh-CN" altLang="en-US" sz="2800" dirty="0"/>
              <a:t>取材于（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圣经</a:t>
            </a:r>
            <a:r>
              <a:rPr lang="en-US" altLang="zh-CN" sz="2800" dirty="0"/>
              <a:t>·</a:t>
            </a:r>
            <a:r>
              <a:rPr lang="zh-CN" altLang="en-US" sz="2800" dirty="0"/>
              <a:t>旧约</a:t>
            </a:r>
            <a:r>
              <a:rPr lang="en-US" altLang="zh-CN" sz="2800" dirty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圣经</a:t>
            </a:r>
            <a:r>
              <a:rPr lang="en-US" altLang="zh-CN" sz="2800" dirty="0"/>
              <a:t>·</a:t>
            </a:r>
            <a:r>
              <a:rPr lang="zh-CN" altLang="en-US" sz="2800" dirty="0"/>
              <a:t>新约</a:t>
            </a:r>
            <a:r>
              <a:rPr lang="en-US" altLang="zh-CN" sz="2800" dirty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英国民间传说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莎士比亚十四行诗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8270" y="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4.1.1一、英国资产阶级革命文学</a:t>
            </a:r>
          </a:p>
        </p:txBody>
      </p:sp>
    </p:spTree>
    <p:extLst>
      <p:ext uri="{BB962C8B-B14F-4D97-AF65-F5344CB8AC3E}">
        <p14:creationId xmlns:p14="http://schemas.microsoft.com/office/powerpoint/2010/main" val="1311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矩形 1"/>
          <p:cNvSpPr/>
          <p:nvPr/>
        </p:nvSpPr>
        <p:spPr>
          <a:xfrm>
            <a:off x="1127125" y="1175385"/>
            <a:ext cx="9577388" cy="3323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弥尔顿的</a:t>
            </a:r>
            <a:r>
              <a:rPr lang="en-US" altLang="zh-CN" sz="2800" dirty="0"/>
              <a:t>《</a:t>
            </a:r>
            <a:r>
              <a:rPr lang="zh-CN" altLang="en-US" sz="2800" dirty="0"/>
              <a:t>失乐园</a:t>
            </a:r>
            <a:r>
              <a:rPr lang="en-US" altLang="zh-CN" sz="2800" dirty="0"/>
              <a:t>》</a:t>
            </a:r>
            <a:r>
              <a:rPr lang="zh-CN" altLang="en-US" sz="2800" dirty="0"/>
              <a:t>取材于（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</a:rPr>
              <a:t>圣经</a:t>
            </a:r>
            <a:r>
              <a:rPr lang="en-US" altLang="zh-CN" sz="2800" dirty="0">
                <a:solidFill>
                  <a:srgbClr val="C00000"/>
                </a:solidFill>
              </a:rPr>
              <a:t>·</a:t>
            </a:r>
            <a:r>
              <a:rPr lang="zh-CN" altLang="en-US" sz="2800" dirty="0">
                <a:solidFill>
                  <a:srgbClr val="C00000"/>
                </a:solidFill>
              </a:rPr>
              <a:t>旧约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圣经</a:t>
            </a:r>
            <a:r>
              <a:rPr lang="en-US" altLang="zh-CN" sz="2800" dirty="0"/>
              <a:t>·</a:t>
            </a:r>
            <a:r>
              <a:rPr lang="zh-CN" altLang="en-US" sz="2800" dirty="0"/>
              <a:t>新约</a:t>
            </a:r>
            <a:r>
              <a:rPr lang="en-US" altLang="zh-CN" sz="2800" dirty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英国民间传说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莎士比亚十四行诗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8270" y="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4.1.1一、英国资产阶级革命文学</a:t>
            </a:r>
          </a:p>
        </p:txBody>
      </p:sp>
    </p:spTree>
    <p:extLst>
      <p:ext uri="{BB962C8B-B14F-4D97-AF65-F5344CB8AC3E}">
        <p14:creationId xmlns:p14="http://schemas.microsoft.com/office/powerpoint/2010/main" val="42656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矩形 1"/>
          <p:cNvSpPr/>
          <p:nvPr/>
        </p:nvSpPr>
        <p:spPr>
          <a:xfrm>
            <a:off x="1127125" y="1175385"/>
            <a:ext cx="9577388" cy="325832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弥尔顿的诗剧</a:t>
            </a:r>
            <a:r>
              <a:rPr lang="en-US" altLang="zh-CN" sz="2800" dirty="0"/>
              <a:t>《</a:t>
            </a:r>
            <a:r>
              <a:rPr lang="zh-CN" altLang="en-US" sz="2800" dirty="0"/>
              <a:t>力士参孙</a:t>
            </a:r>
            <a:r>
              <a:rPr lang="en-US" altLang="zh-CN" sz="2800" dirty="0"/>
              <a:t>》</a:t>
            </a:r>
            <a:r>
              <a:rPr lang="zh-CN" altLang="en-US" sz="2800" dirty="0"/>
              <a:t>取材于（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圣经</a:t>
            </a:r>
            <a:r>
              <a:rPr lang="en-US" altLang="zh-CN" sz="2800" dirty="0"/>
              <a:t>·</a:t>
            </a:r>
            <a:r>
              <a:rPr lang="zh-CN" altLang="en-US" sz="2800" dirty="0"/>
              <a:t>旧约</a:t>
            </a:r>
            <a:r>
              <a:rPr lang="en-US" altLang="zh-CN" sz="2800" dirty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圣经</a:t>
            </a:r>
            <a:r>
              <a:rPr lang="en-US" altLang="zh-CN" sz="2800" dirty="0"/>
              <a:t>·</a:t>
            </a:r>
            <a:r>
              <a:rPr lang="zh-CN" altLang="en-US" sz="2800" dirty="0"/>
              <a:t>新约</a:t>
            </a:r>
            <a:r>
              <a:rPr lang="en-US" altLang="zh-CN" sz="2800" dirty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英国民间传说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莎士比亚十四行诗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8270" y="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4.1.1一、英国资产阶级革命文学</a:t>
            </a:r>
          </a:p>
        </p:txBody>
      </p:sp>
    </p:spTree>
    <p:extLst>
      <p:ext uri="{BB962C8B-B14F-4D97-AF65-F5344CB8AC3E}">
        <p14:creationId xmlns:p14="http://schemas.microsoft.com/office/powerpoint/2010/main" val="15552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矩形 1"/>
          <p:cNvSpPr/>
          <p:nvPr/>
        </p:nvSpPr>
        <p:spPr>
          <a:xfrm>
            <a:off x="1127125" y="1175385"/>
            <a:ext cx="9577388" cy="3323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弥尔顿的诗剧</a:t>
            </a:r>
            <a:r>
              <a:rPr lang="en-US" altLang="zh-CN" sz="2800" dirty="0"/>
              <a:t>《</a:t>
            </a:r>
            <a:r>
              <a:rPr lang="zh-CN" altLang="en-US" sz="2800" dirty="0"/>
              <a:t>力士参孙</a:t>
            </a:r>
            <a:r>
              <a:rPr lang="en-US" altLang="zh-CN" sz="2800" dirty="0"/>
              <a:t>》</a:t>
            </a:r>
            <a:r>
              <a:rPr lang="zh-CN" altLang="en-US" sz="2800" dirty="0"/>
              <a:t>取材于（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</a:rPr>
              <a:t>圣经</a:t>
            </a:r>
            <a:r>
              <a:rPr lang="en-US" altLang="zh-CN" sz="2800" dirty="0">
                <a:solidFill>
                  <a:srgbClr val="C00000"/>
                </a:solidFill>
              </a:rPr>
              <a:t>·</a:t>
            </a:r>
            <a:r>
              <a:rPr lang="zh-CN" altLang="en-US" sz="2800" dirty="0">
                <a:solidFill>
                  <a:srgbClr val="C00000"/>
                </a:solidFill>
              </a:rPr>
              <a:t>旧约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圣经</a:t>
            </a:r>
            <a:r>
              <a:rPr lang="en-US" altLang="zh-CN" sz="2800" dirty="0"/>
              <a:t>·</a:t>
            </a:r>
            <a:r>
              <a:rPr lang="zh-CN" altLang="en-US" sz="2800" dirty="0"/>
              <a:t>新约</a:t>
            </a:r>
            <a:r>
              <a:rPr lang="en-US" altLang="zh-CN" sz="2800" dirty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英国民间传说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莎士比亚十四行诗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8270" y="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4.1.1一、英国资产阶级革命文学</a:t>
            </a:r>
          </a:p>
        </p:txBody>
      </p:sp>
    </p:spTree>
    <p:extLst>
      <p:ext uri="{BB962C8B-B14F-4D97-AF65-F5344CB8AC3E}">
        <p14:creationId xmlns:p14="http://schemas.microsoft.com/office/powerpoint/2010/main" val="3903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矩形 1"/>
          <p:cNvSpPr/>
          <p:nvPr/>
        </p:nvSpPr>
        <p:spPr>
          <a:xfrm>
            <a:off x="1127125" y="1362075"/>
            <a:ext cx="1024890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英国诗人弥尔顿创作的以《圣经》为题材的长诗有（ ）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A:《失乐园》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B:《创世记》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C:《复乐园》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D:《力士参孙》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E:《士师记》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5175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本框 3"/>
          <p:cNvSpPr txBox="1">
            <a:spLocks noChangeArrowheads="1"/>
          </p:cNvSpPr>
          <p:nvPr/>
        </p:nvSpPr>
        <p:spPr bwMode="auto">
          <a:xfrm>
            <a:off x="4648750" y="1368693"/>
            <a:ext cx="716093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主讲：李东洋</a:t>
            </a:r>
            <a:endParaRPr lang="zh-CN" altLang="en-US" sz="2800" dirty="0">
              <a:latin typeface="华文中宋" charset="-122"/>
              <a:ea typeface="华文中宋" charset="-122"/>
            </a:endParaRP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毕业于西南交通大学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主修汉语国际教育专业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教授文史类本科课程、教师资格证课程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en-US" altLang="zh-CN" sz="3200" dirty="0" smtClean="0">
                <a:latin typeface="华文中宋" charset="-122"/>
                <a:ea typeface="华文中宋" charset="-122"/>
              </a:rPr>
              <a:t>“</a:t>
            </a:r>
            <a:r>
              <a:rPr lang="zh-CN" altLang="en-US" sz="3200" dirty="0">
                <a:latin typeface="华文中宋" charset="-122"/>
                <a:ea typeface="华文中宋" charset="-122"/>
              </a:rPr>
              <a:t>最具影响力讲师</a:t>
            </a:r>
            <a:r>
              <a:rPr lang="en-US" altLang="zh-CN" sz="3200" dirty="0">
                <a:latin typeface="华文中宋" charset="-122"/>
                <a:ea typeface="华文中宋" charset="-122"/>
              </a:rPr>
              <a:t>”“</a:t>
            </a:r>
            <a:r>
              <a:rPr lang="zh-CN" altLang="en-US" sz="3200" dirty="0">
                <a:latin typeface="华文中宋" charset="-122"/>
                <a:ea typeface="华文中宋" charset="-122"/>
              </a:rPr>
              <a:t>最具价值讲师</a:t>
            </a:r>
            <a:r>
              <a:rPr lang="en-US" altLang="zh-CN" sz="3200" dirty="0">
                <a:latin typeface="华文中宋" charset="-122"/>
                <a:ea typeface="华文中宋" charset="-122"/>
              </a:rPr>
              <a:t>”</a:t>
            </a:r>
          </a:p>
        </p:txBody>
      </p:sp>
      <p:pic>
        <p:nvPicPr>
          <p:cNvPr id="7172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6523038"/>
            <a:ext cx="7616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4" y="0"/>
            <a:ext cx="7616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08629" y="3274632"/>
            <a:ext cx="6858002" cy="30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45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矩形 1"/>
          <p:cNvSpPr/>
          <p:nvPr/>
        </p:nvSpPr>
        <p:spPr>
          <a:xfrm>
            <a:off x="1127125" y="1362075"/>
            <a:ext cx="1024890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英国诗人弥尔顿创作的以《圣经》为题材的长诗有（ ）</a:t>
            </a:r>
          </a:p>
          <a:p>
            <a:pPr fontAlgn="t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A:《失乐园》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B:《创世记》</a:t>
            </a:r>
          </a:p>
          <a:p>
            <a:pPr fontAlgn="t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C:《复乐园》</a:t>
            </a:r>
          </a:p>
          <a:p>
            <a:pPr fontAlgn="t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D:《力士参孙》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E:《士师记》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-528736" y="1628800"/>
          <a:ext cx="11161240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0" y="0"/>
            <a:ext cx="4906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4.1.2二、法国古典主义文学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9856788" cy="23069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法国古典主义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【了解</a:t>
            </a:r>
            <a:r>
              <a:rPr 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】</a:t>
            </a: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世纪的法国处于封建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君主专制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统治下，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为了</a:t>
            </a:r>
            <a:r>
              <a:rPr lang="zh-CN" altLang="en-US" sz="2400" u="sng" dirty="0">
                <a:latin typeface="微软雅黑" panose="020B0503020204020204" charset="-122"/>
                <a:ea typeface="微软雅黑" panose="020B0503020204020204" charset="-122"/>
              </a:rPr>
              <a:t>维护君主专制统治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，法国文学借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古希腊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文化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笛卡尔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哲学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唯理主义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”理论基础，创造了古典主义。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71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257175"/>
            <a:ext cx="3054350" cy="1570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4906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4.1.2二、法国古典主义文学</a:t>
            </a:r>
          </a:p>
        </p:txBody>
      </p:sp>
      <p:pic>
        <p:nvPicPr>
          <p:cNvPr id="1026" name="Picture 2" descr="https://ss1.bdstatic.com/70cFvXSh_Q1YnxGkpoWK1HF6hhy/it/u=2712162527,2351224824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764" y="3359468"/>
            <a:ext cx="3918857" cy="2939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61615" y="1042194"/>
            <a:ext cx="9856788" cy="293554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AutoNum type="arabicPeriod" startAt="3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法国古典主义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【选择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简答</a:t>
            </a:r>
            <a:r>
              <a:rPr lang="zh-CN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】</a:t>
            </a:r>
          </a:p>
          <a:p>
            <a:pPr indent="0">
              <a:lnSpc>
                <a:spcPct val="20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）政治上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拥护王权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，维护国家民族的利益。</a:t>
            </a:r>
          </a:p>
          <a:p>
            <a:pPr marL="457200" indent="-457200">
              <a:lnSpc>
                <a:spcPct val="2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）以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笛卡尔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唯理主义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为理论基础，对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理性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的绝对遵从。</a:t>
            </a:r>
          </a:p>
          <a:p>
            <a:pPr marL="457200" indent="-457200">
              <a:lnSpc>
                <a:spcPct val="2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）模仿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古人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、重视创作规则。</a:t>
            </a:r>
          </a:p>
        </p:txBody>
      </p:sp>
      <p:pic>
        <p:nvPicPr>
          <p:cNvPr id="48131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257175"/>
            <a:ext cx="3054350" cy="1570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4906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4.1.2二、法国古典主义文学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0" y="1021398"/>
            <a:ext cx="9856788" cy="293554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AutoNum type="arabicPeriod" startAt="3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法国古典主义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【填空</a:t>
            </a:r>
            <a:r>
              <a:rPr lang="zh-CN" sz="2400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】</a:t>
            </a:r>
            <a:endParaRPr 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20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）政治上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    ）王权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，维护国家民族的利益。</a:t>
            </a:r>
          </a:p>
          <a:p>
            <a:pPr marL="457200" indent="-457200">
              <a:lnSpc>
                <a:spcPct val="2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）以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    ）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唯理主义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为理论基础，对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理性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的绝对遵从。</a:t>
            </a:r>
          </a:p>
          <a:p>
            <a:pPr marL="457200" indent="-457200">
              <a:lnSpc>
                <a:spcPct val="2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）模仿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（    ）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、重视创作规则。</a:t>
            </a:r>
          </a:p>
        </p:txBody>
      </p:sp>
      <p:pic>
        <p:nvPicPr>
          <p:cNvPr id="48131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257175"/>
            <a:ext cx="3054350" cy="1570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4906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4.1.2二、法国古典主义文学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0" y="1052513"/>
            <a:ext cx="9856788" cy="293554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AutoNum type="arabicPeriod" startAt="3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法国古典主义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三一律规则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【名词解释】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</a:t>
            </a:r>
            <a:r>
              <a:rPr lang="zh-CN" altLang="en-US" sz="240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古典主义戏剧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的创作规则。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要求一个剧本只能有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一个情节线索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，剧情只能发生在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同一地点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，时间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不超过一昼夜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小时。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915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257175"/>
            <a:ext cx="3054350" cy="1570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4906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4.1.2二、法国古典主义文学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10920413" cy="17532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法国古典主义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代表人物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【选择】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高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乃依：法国古典主义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悲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剧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创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始人，代表作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德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</a:rPr>
              <a:t>口诀：高倍床戏</a:t>
            </a:r>
            <a:endParaRPr lang="en-US" altLang="zh-CN" sz="2400" dirty="0">
              <a:solidFill>
                <a:srgbClr val="0070C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辛：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德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罗马克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》《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费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德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尔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，古典主义悲剧走向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成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熟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</a:rPr>
              <a:t>口诀：拉得成</a:t>
            </a:r>
            <a:endParaRPr lang="en-US" altLang="zh-CN" sz="2400" dirty="0">
              <a:solidFill>
                <a:srgbClr val="0070C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017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257175"/>
            <a:ext cx="3054350" cy="1570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4906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4.1.2二、法国古典主义文学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10937875" cy="28613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buFont typeface="+mj-ea"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法国古典主义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代表人物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【选择】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高乃依：法国古典主义悲剧创始人，代表作</a:t>
            </a:r>
            <a:r>
              <a:rPr lang="en-US" altLang="zh-CN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熙德</a:t>
            </a:r>
            <a:r>
              <a:rPr lang="en-US" altLang="zh-CN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2400">
                <a:solidFill>
                  <a:srgbClr val="BFBFBF"/>
                </a:solidFill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2400">
                <a:solidFill>
                  <a:srgbClr val="BFBFBF"/>
                </a:solidFill>
                <a:latin typeface="楷体" panose="02010609060101010101" charset="-122"/>
                <a:ea typeface="楷体" panose="02010609060101010101" charset="-122"/>
              </a:rPr>
              <a:t>被批判</a:t>
            </a:r>
            <a:endParaRPr lang="en-US" altLang="zh-CN" sz="2400">
              <a:solidFill>
                <a:srgbClr val="BFBFBF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拉辛：</a:t>
            </a:r>
            <a:r>
              <a:rPr lang="en-US" altLang="zh-CN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安德罗马克</a:t>
            </a:r>
            <a:r>
              <a:rPr lang="en-US" altLang="zh-CN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》《</a:t>
            </a:r>
            <a:r>
              <a:rPr lang="zh-CN" altLang="en-US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费德尔</a:t>
            </a:r>
            <a:r>
              <a:rPr lang="en-US" altLang="zh-CN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，古典主义悲剧走向高潮。</a:t>
            </a:r>
            <a:endParaRPr lang="en-US" altLang="zh-CN" sz="2400">
              <a:solidFill>
                <a:srgbClr val="BFBFB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拉封丹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u="sng">
                <a:latin typeface="微软雅黑" panose="020B0503020204020204" charset="-122"/>
                <a:ea typeface="微软雅黑" panose="020B0503020204020204" charset="-122"/>
              </a:rPr>
              <a:t>寓言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诗人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寓言诗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0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257175"/>
            <a:ext cx="3054350" cy="1570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4906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4.1.2二、法国古典主义文学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16803" y="1052513"/>
            <a:ext cx="10937875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buFont typeface="+mj-ea"/>
              <a:buNone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法国古典主义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代表人物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【选择】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高乃依：法国古典主义悲剧创始人，代表作</a:t>
            </a:r>
            <a:r>
              <a:rPr lang="en-US" altLang="zh-CN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熙德</a:t>
            </a:r>
            <a:r>
              <a:rPr lang="en-US" altLang="zh-CN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2400" dirty="0">
                <a:solidFill>
                  <a:srgbClr val="BFBFBF"/>
                </a:solidFill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2400" dirty="0">
                <a:solidFill>
                  <a:srgbClr val="BFBFBF"/>
                </a:solidFill>
                <a:latin typeface="楷体" panose="02010609060101010101" charset="-122"/>
                <a:ea typeface="楷体" panose="02010609060101010101" charset="-122"/>
              </a:rPr>
              <a:t>被批判</a:t>
            </a:r>
            <a:endParaRPr lang="en-US" altLang="zh-CN" sz="2400" dirty="0">
              <a:solidFill>
                <a:srgbClr val="BFBFBF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拉辛：</a:t>
            </a:r>
            <a:r>
              <a:rPr lang="en-US" altLang="zh-CN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安德罗马克</a:t>
            </a:r>
            <a:r>
              <a:rPr lang="en-US" altLang="zh-CN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》《</a:t>
            </a:r>
            <a:r>
              <a:rPr lang="zh-CN" altLang="en-US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费德尔</a:t>
            </a:r>
            <a:r>
              <a:rPr lang="en-US" altLang="zh-CN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dirty="0">
                <a:solidFill>
                  <a:srgbClr val="BFBFBF"/>
                </a:solidFill>
                <a:latin typeface="微软雅黑" panose="020B0503020204020204" charset="-122"/>
                <a:ea typeface="微软雅黑" panose="020B0503020204020204" charset="-122"/>
              </a:rPr>
              <a:t>，古典主义悲剧走向高潮。</a:t>
            </a:r>
            <a:endParaRPr lang="en-US" altLang="zh-CN" sz="2400" dirty="0">
              <a:solidFill>
                <a:srgbClr val="BFBFB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拉封丹：</a:t>
            </a:r>
            <a:r>
              <a:rPr lang="zh-CN" altLang="en-US" sz="2400" u="sng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寓言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诗人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寓言诗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布瓦洛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：法国古典主义艺术的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集大成者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，“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古典主义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立法者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”。</a:t>
            </a:r>
          </a:p>
          <a:p>
            <a:pPr indent="0" eaLnBrk="1" hangingPunct="1">
              <a:lnSpc>
                <a:spcPct val="150000"/>
              </a:lnSpc>
              <a:buFont typeface="宋体" panose="02010600030101010101" pitchFamily="2" charset="-122"/>
              <a:buNone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                理论著作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诗的艺术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，被称为古典主义艺术法典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2000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［口诀：不法艺术］</a:t>
            </a:r>
            <a:endParaRPr lang="en-US" altLang="zh-CN" sz="2000" dirty="0">
              <a:solidFill>
                <a:srgbClr val="0070C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5120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257175"/>
            <a:ext cx="3054350" cy="1570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4906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4.1.2二、法国古典主义文学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文本框 1"/>
          <p:cNvSpPr txBox="1"/>
          <p:nvPr/>
        </p:nvSpPr>
        <p:spPr>
          <a:xfrm>
            <a:off x="911225" y="292100"/>
            <a:ext cx="815340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第四章  第一节 概述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17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世纪文学）［李东洋版重点总结］</a:t>
            </a:r>
          </a:p>
        </p:txBody>
      </p:sp>
      <p:sp>
        <p:nvSpPr>
          <p:cNvPr id="7170" name="文本框 2"/>
          <p:cNvSpPr txBox="1">
            <a:spLocks noChangeArrowheads="1"/>
          </p:cNvSpPr>
          <p:nvPr/>
        </p:nvSpPr>
        <p:spPr bwMode="auto">
          <a:xfrm>
            <a:off x="911225" y="754063"/>
            <a:ext cx="11017250" cy="590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［选择／简答］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英国资产阶级革命文学、法国古典主义、巴洛克文学。</a:t>
            </a:r>
            <a:endParaRPr lang="en-US" altLang="zh-CN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英国资产阶级革命文学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［选择／名词］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弥尔顿，取材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圣经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作品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失乐园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》《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复乐园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（长诗）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力士参孙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（诗剧）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口诀：失而复得</a:t>
            </a:r>
            <a:endParaRPr lang="en-US" altLang="zh-CN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约翰＊班扬   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天路历程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》——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口诀：阳历</a:t>
            </a:r>
            <a:endParaRPr lang="en-US" altLang="zh-CN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法国古典主义文学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［选择／名词／简答］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哲学基础：笛卡儿 “唯理主义”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古典主义：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政治上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拥护王权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，维护国家民族的利益。对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理性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的绝对遵从。模仿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古人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、重视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创作规则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三一律规则</a:t>
            </a:r>
            <a:r>
              <a:rPr lang="zh-CN" altLang="en-US" b="1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古典主义戏剧的创作规则。要求一个剧本只能有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一个情节线索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，剧情只能发生在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同一地点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，时间不超过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一昼夜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，即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24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小时。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高乃依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：法国古典主义悲剧创始人，代表作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熙德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。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拉辛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安德罗马克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》《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费德尔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，古典主义悲剧走向成熟。拉封丹：寓言诗人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寓言诗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布瓦洛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：法国古典主义艺术的集大成者，“古典主义立法者”，理论著作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诗的艺术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，被称为古典主义艺术法典。</a:t>
            </a:r>
          </a:p>
        </p:txBody>
      </p:sp>
      <p:sp>
        <p:nvSpPr>
          <p:cNvPr id="52227" name="文本框 3"/>
          <p:cNvSpPr txBox="1"/>
          <p:nvPr/>
        </p:nvSpPr>
        <p:spPr>
          <a:xfrm>
            <a:off x="0" y="6021388"/>
            <a:ext cx="1108075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b="1">
                <a:latin typeface="楷体" panose="02010609060101010101" charset="-122"/>
                <a:ea typeface="楷体" panose="02010609060101010101" charset="-122"/>
              </a:rPr>
              <a:t>3</a:t>
            </a:r>
            <a:r>
              <a:rPr lang="zh-CN" altLang="en-US" sz="1600" b="1">
                <a:latin typeface="楷体" panose="02010609060101010101" charset="-122"/>
                <a:ea typeface="楷体" panose="02010609060101010101" charset="-122"/>
              </a:rPr>
              <a:t>个知识点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itchFamily="2" charset="-122"/>
                <a:cs typeface="+mn-cs"/>
              </a:endParaRPr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71" y="3115998"/>
            <a:ext cx="5897859" cy="3126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: 圆角 19"/>
          <p:cNvSpPr/>
          <p:nvPr/>
        </p:nvSpPr>
        <p:spPr>
          <a:xfrm>
            <a:off x="542849" y="2585962"/>
            <a:ext cx="11106302" cy="1843864"/>
          </a:xfrm>
          <a:prstGeom prst="roundRect">
            <a:avLst>
              <a:gd name="adj" fmla="val 22878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23999" y="2951287"/>
            <a:ext cx="9144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kumimoji="0" lang="zh-CN" altLang="en-US" sz="4800" b="1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两阶段，分工明确</a:t>
            </a:r>
            <a:endParaRPr kumimoji="0" lang="zh-CN" altLang="en-US" sz="48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682905" y="2690699"/>
            <a:ext cx="10826190" cy="1642314"/>
          </a:xfrm>
          <a:prstGeom prst="roundRect">
            <a:avLst>
              <a:gd name="adj" fmla="val 22878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469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矩形 1"/>
          <p:cNvSpPr/>
          <p:nvPr/>
        </p:nvSpPr>
        <p:spPr>
          <a:xfrm>
            <a:off x="1127125" y="1053465"/>
            <a:ext cx="9577388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古典主义戏剧创作规则中影响最大的是（）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三一律”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冰山原则”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美丑对照原则”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离间效果”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矩形 1"/>
          <p:cNvSpPr/>
          <p:nvPr/>
        </p:nvSpPr>
        <p:spPr>
          <a:xfrm>
            <a:off x="1127125" y="1053465"/>
            <a:ext cx="9577388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古典主义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戏剧创作规则中影响最大的是（）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A:“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三一律”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冰山原则”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美丑对照原则”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离间效果”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矩形 1"/>
          <p:cNvSpPr/>
          <p:nvPr/>
        </p:nvSpPr>
        <p:spPr>
          <a:xfrm>
            <a:off x="1127125" y="1053465"/>
            <a:ext cx="9577388" cy="325832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世纪法国文学的主流是（ ）</a:t>
            </a:r>
            <a:b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人文主义文学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启蒙主义文学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古典主义文学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浪漫主义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39185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矩形 1"/>
          <p:cNvSpPr/>
          <p:nvPr/>
        </p:nvSpPr>
        <p:spPr>
          <a:xfrm>
            <a:off x="1127125" y="1053465"/>
            <a:ext cx="9577388" cy="3323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世纪法国文学的主流是（ ）</a:t>
            </a:r>
            <a:b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人文主义文学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启蒙主义文学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古典主义文学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浪漫主义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5917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矩形 1"/>
          <p:cNvSpPr/>
          <p:nvPr/>
        </p:nvSpPr>
        <p:spPr>
          <a:xfrm>
            <a:off x="1127125" y="1053465"/>
            <a:ext cx="9577388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世纪法国古典主义的哲学基础是（ 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人文主义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唯理主义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现实主义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现实主义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矩形 1"/>
          <p:cNvSpPr/>
          <p:nvPr/>
        </p:nvSpPr>
        <p:spPr>
          <a:xfrm>
            <a:off x="1127125" y="1053465"/>
            <a:ext cx="9577388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世纪法国古典主义的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哲学基础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是（ 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人文主义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唯理主义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现实主义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现实主义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矩形 1"/>
          <p:cNvSpPr/>
          <p:nvPr/>
        </p:nvSpPr>
        <p:spPr>
          <a:xfrm>
            <a:off x="1127125" y="1053465"/>
            <a:ext cx="9577388" cy="324787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法国古典主义的立法者是（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莫里哀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布瓦洛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高乃依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拉辛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1508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矩形 1"/>
          <p:cNvSpPr/>
          <p:nvPr/>
        </p:nvSpPr>
        <p:spPr>
          <a:xfrm>
            <a:off x="1127125" y="1053465"/>
            <a:ext cx="9577388" cy="3323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法国古典主义的立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法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者是（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莫里哀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布瓦洛［口诀：不法艺术］</a:t>
            </a:r>
            <a:endParaRPr lang="zh-CN" altLang="en-US" sz="28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高乃依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拉辛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36292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矩形 1"/>
          <p:cNvSpPr/>
          <p:nvPr/>
        </p:nvSpPr>
        <p:spPr>
          <a:xfrm>
            <a:off x="1127125" y="1053465"/>
            <a:ext cx="9577388" cy="324787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法国古典主义的理论家是（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笛卡尔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拉辛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布瓦洛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黎希留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7935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矩形 1"/>
          <p:cNvSpPr/>
          <p:nvPr/>
        </p:nvSpPr>
        <p:spPr>
          <a:xfrm>
            <a:off x="1127125" y="1053465"/>
            <a:ext cx="9577388" cy="3323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法国古典主义的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理论家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是（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笛卡尔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拉辛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布瓦洛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黎希留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8697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9555" y="347599"/>
            <a:ext cx="11149903" cy="6985254"/>
            <a:chOff x="2286" y="0"/>
            <a:chExt cx="11148779" cy="6985673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itchFamily="2" charset="-122"/>
                <a:cs typeface="+mn-cs"/>
              </a:endParaRPr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组合 24"/>
          <p:cNvGrpSpPr/>
          <p:nvPr/>
        </p:nvGrpSpPr>
        <p:grpSpPr>
          <a:xfrm>
            <a:off x="589097" y="1087502"/>
            <a:ext cx="5041402" cy="5041402"/>
            <a:chOff x="660661" y="664954"/>
            <a:chExt cx="5041402" cy="50414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661" y="664954"/>
              <a:ext cx="5041402" cy="504140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883073" y="1496055"/>
              <a:ext cx="3095625" cy="3097213"/>
              <a:chOff x="1849697" y="1459027"/>
              <a:chExt cx="3095625" cy="3097213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1849697" y="1459027"/>
                <a:ext cx="3095625" cy="3097213"/>
                <a:chOff x="1849697" y="1459027"/>
                <a:chExt cx="3095625" cy="3097213"/>
              </a:xfrm>
            </p:grpSpPr>
            <p:sp>
              <p:nvSpPr>
                <p:cNvPr id="9" name="椭圆 627"/>
                <p:cNvSpPr>
                  <a:spLocks noChangeArrowheads="1"/>
                </p:cNvSpPr>
                <p:nvPr/>
              </p:nvSpPr>
              <p:spPr bwMode="auto">
                <a:xfrm>
                  <a:off x="1983047" y="1592377"/>
                  <a:ext cx="2828925" cy="2830513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BE9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0" name="椭圆 628"/>
                <p:cNvSpPr>
                  <a:spLocks noChangeArrowheads="1"/>
                </p:cNvSpPr>
                <p:nvPr/>
              </p:nvSpPr>
              <p:spPr bwMode="auto">
                <a:xfrm>
                  <a:off x="1849697" y="1459027"/>
                  <a:ext cx="3095625" cy="3097213"/>
                </a:xfrm>
                <a:prstGeom prst="ellipse">
                  <a:avLst/>
                </a:prstGeom>
                <a:noFill/>
                <a:ln w="12700">
                  <a:solidFill>
                    <a:srgbClr val="0070C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DFBE9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2452034" y="2396687"/>
                <a:ext cx="1890950" cy="1221893"/>
                <a:chOff x="2452035" y="2396687"/>
                <a:chExt cx="1890950" cy="1221893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2452035" y="2396687"/>
                  <a:ext cx="189095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进阶</a:t>
                  </a:r>
                  <a:endParaRPr kumimoji="0" lang="zh-CN" altLang="zh-CN" sz="5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2508120" y="3249248"/>
                  <a:ext cx="17787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100" cap="none" spc="30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itchFamily="34" charset="-122"/>
                      <a:ea typeface="微软雅黑 Light" pitchFamily="34" charset="-122"/>
                      <a:cs typeface="Times New Roman" pitchFamily="18" charset="0"/>
                    </a:rPr>
                    <a:t>CONTENTS</a:t>
                  </a:r>
                  <a:endParaRPr kumimoji="0" lang="zh-CN" altLang="zh-CN" sz="1800" b="0" i="0" u="none" strike="noStrike" kern="1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itchFamily="34" charset="-122"/>
                    <a:ea typeface="微软雅黑 Light" pitchFamily="34" charset="-122"/>
                    <a:cs typeface="Times New Roman" pitchFamily="18" charset="0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5864720" y="1497613"/>
            <a:ext cx="5167751" cy="3708366"/>
            <a:chOff x="5991296" y="1429971"/>
            <a:chExt cx="5167751" cy="3708366"/>
          </a:xfrm>
        </p:grpSpPr>
        <p:sp>
          <p:nvSpPr>
            <p:cNvPr id="24" name="矩形 23"/>
            <p:cNvSpPr/>
            <p:nvPr/>
          </p:nvSpPr>
          <p:spPr>
            <a:xfrm>
              <a:off x="7373874" y="1548550"/>
              <a:ext cx="37851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b="1" kern="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精讲部分</a:t>
              </a:r>
              <a:endParaRPr lang="zh-CN" altLang="en-US" sz="2800" b="1" kern="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 flipH="1">
              <a:off x="6311729" y="1429971"/>
              <a:ext cx="873880" cy="873880"/>
              <a:chOff x="264755" y="908298"/>
              <a:chExt cx="5041402" cy="50414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755" y="908298"/>
                <a:ext cx="5041402" cy="5041402"/>
              </a:xfrm>
              <a:prstGeom prst="rect">
                <a:avLst/>
              </a:prstGeom>
            </p:spPr>
          </p:pic>
          <p:sp>
            <p:nvSpPr>
              <p:cNvPr id="30" name="椭圆 627"/>
              <p:cNvSpPr>
                <a:spLocks noChangeArrowheads="1"/>
              </p:cNvSpPr>
              <p:nvPr/>
            </p:nvSpPr>
            <p:spPr bwMode="auto">
              <a:xfrm>
                <a:off x="1983047" y="1592377"/>
                <a:ext cx="2828925" cy="28305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DFBE9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5991296" y="1451662"/>
              <a:ext cx="1000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50A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01</a:t>
              </a:r>
              <a:endPara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50A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 flipH="1">
              <a:off x="6311729" y="3608203"/>
              <a:ext cx="873880" cy="873880"/>
              <a:chOff x="264755" y="908298"/>
              <a:chExt cx="5041402" cy="50414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755" y="908298"/>
                <a:ext cx="5041402" cy="5041402"/>
              </a:xfrm>
              <a:prstGeom prst="rect">
                <a:avLst/>
              </a:prstGeom>
            </p:spPr>
          </p:pic>
          <p:sp>
            <p:nvSpPr>
              <p:cNvPr id="47" name="椭圆 627"/>
              <p:cNvSpPr>
                <a:spLocks noChangeArrowheads="1"/>
              </p:cNvSpPr>
              <p:nvPr/>
            </p:nvSpPr>
            <p:spPr bwMode="auto">
              <a:xfrm>
                <a:off x="1983047" y="1592377"/>
                <a:ext cx="2828925" cy="28305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DFBE9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5991296" y="3651192"/>
              <a:ext cx="1000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50A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02</a:t>
              </a:r>
              <a:endPara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50A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373873" y="4615117"/>
              <a:ext cx="37851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kern="10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串讲部分</a:t>
              </a:r>
              <a:endPara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5510363" y="1613262"/>
            <a:ext cx="0" cy="2920833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25162" y="73826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FF0000"/>
                </a:solidFill>
              </a:rPr>
              <a:t>跟我学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138949" y="1421415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［选择题］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四周十二节课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24831" y="4734215"/>
            <a:ext cx="1467068" cy="943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［简答题］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一周三节课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90697" y="99710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mtClean="0"/>
              <a:t>阶段一</a:t>
            </a:r>
            <a:endParaRPr kumimoji="1" lang="zh-CN" altLang="en-US" sz="2400" b="1"/>
          </a:p>
        </p:txBody>
      </p:sp>
      <p:sp>
        <p:nvSpPr>
          <p:cNvPr id="49" name="文本框 48"/>
          <p:cNvSpPr txBox="1"/>
          <p:nvPr/>
        </p:nvSpPr>
        <p:spPr>
          <a:xfrm>
            <a:off x="5417830" y="32632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阶段二</a:t>
            </a:r>
            <a:endParaRPr kumimoji="1" lang="zh-CN" altLang="en-US" sz="2400" b="1" dirty="0"/>
          </a:p>
        </p:txBody>
      </p:sp>
      <p:cxnSp>
        <p:nvCxnSpPr>
          <p:cNvPr id="50" name="直接连接符 11"/>
          <p:cNvCxnSpPr/>
          <p:nvPr/>
        </p:nvCxnSpPr>
        <p:spPr>
          <a:xfrm>
            <a:off x="5510363" y="4534095"/>
            <a:ext cx="0" cy="1079296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0531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矩形 1"/>
          <p:cNvSpPr/>
          <p:nvPr/>
        </p:nvSpPr>
        <p:spPr>
          <a:xfrm>
            <a:off x="1127125" y="1053465"/>
            <a:ext cx="9577388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使法国古典主义悲剧走向成熟的作家是（ ）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A:高乃依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B:拉辛 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C:布瓦洛 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D:拉封丹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矩形 1"/>
          <p:cNvSpPr/>
          <p:nvPr/>
        </p:nvSpPr>
        <p:spPr>
          <a:xfrm>
            <a:off x="1127125" y="1053465"/>
            <a:ext cx="9577388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使法国古典主义悲剧走向</a:t>
            </a: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</a:t>
            </a: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熟的作家是（ ）</a:t>
            </a:r>
          </a:p>
          <a:p>
            <a:pPr fontAlgn="t">
              <a:lnSpc>
                <a:spcPct val="150000"/>
              </a:lnSpc>
            </a:pP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A:高乃依</a:t>
            </a:r>
            <a:r>
              <a:rPr 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悲剧创始人</a:t>
            </a:r>
            <a:endParaRPr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t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B:拉辛 </a:t>
            </a:r>
            <a:r>
              <a:rPr lang="zh-CN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【解题口诀：拉得成】</a:t>
            </a:r>
            <a:endParaRPr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t">
              <a:lnSpc>
                <a:spcPct val="150000"/>
              </a:lnSpc>
            </a:pP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C:布瓦洛 </a:t>
            </a:r>
            <a:r>
              <a:rPr 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悲剧理论的集大成者</a:t>
            </a:r>
            <a:endParaRPr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t">
              <a:lnSpc>
                <a:spcPct val="150000"/>
              </a:lnSpc>
            </a:pPr>
            <a:r>
              <a:rPr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D:拉封丹</a:t>
            </a:r>
            <a:r>
              <a:rPr 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寓言诗人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矩形 1"/>
          <p:cNvSpPr/>
          <p:nvPr/>
        </p:nvSpPr>
        <p:spPr>
          <a:xfrm>
            <a:off x="1127125" y="1053465"/>
            <a:ext cx="9577388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法国古典主义悲剧的创始人是（）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高乃依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拉辛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布瓦洛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矩形 1"/>
          <p:cNvSpPr/>
          <p:nvPr/>
        </p:nvSpPr>
        <p:spPr>
          <a:xfrm>
            <a:off x="1127125" y="1053465"/>
            <a:ext cx="9577388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法国古典主义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悲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剧的创始人是（）</a:t>
            </a:r>
            <a:b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高乃依</a:t>
            </a:r>
            <a:r>
              <a:rPr lang="zh-CN" altLang="en-US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【解题口诀：</a:t>
            </a:r>
            <a:r>
              <a:rPr lang="zh-CN" altLang="en-US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高倍床戏】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拉辛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将悲剧推向成熟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喜剧最杰出作家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布瓦洛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理论的立法者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-528736" y="1628800"/>
          <a:ext cx="11161240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4.1.0巴洛克文学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10937875" cy="28613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 巴洛克文学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（意大利、西班牙、德国等）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【选择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／名词】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内容上重在表现</a:t>
            </a:r>
            <a:r>
              <a:rPr lang="zh-CN" altLang="en-US" sz="2400" u="sng" dirty="0">
                <a:latin typeface="微软雅黑" panose="020B0503020204020204" charset="-122"/>
                <a:ea typeface="微软雅黑" panose="020B0503020204020204" charset="-122"/>
              </a:rPr>
              <a:t>悲观和颓废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的情绪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形式上</a:t>
            </a:r>
            <a:r>
              <a:rPr lang="zh-CN" altLang="en-US" sz="2400" u="sng" dirty="0">
                <a:latin typeface="微软雅黑" panose="020B0503020204020204" charset="-122"/>
                <a:ea typeface="微软雅黑" panose="020B0503020204020204" charset="-122"/>
              </a:rPr>
              <a:t>堆叠辞藻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、风格扑朔迷离。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代表流派：“马里诺诗派”与“贡哥拉诗派”。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      其中马里诺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阿都尼斯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最著名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041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563" y="277813"/>
            <a:ext cx="2611437" cy="1279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4.1.0巴洛克文学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文本框 1"/>
          <p:cNvSpPr txBox="1"/>
          <p:nvPr/>
        </p:nvSpPr>
        <p:spPr>
          <a:xfrm>
            <a:off x="911225" y="292100"/>
            <a:ext cx="815340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第四章  第一节 概述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en-US" altLang="zh-CN" sz="2400" b="1">
                <a:latin typeface="楷体" panose="02010609060101010101" charset="-122"/>
                <a:ea typeface="楷体" panose="02010609060101010101" charset="-122"/>
              </a:rPr>
              <a:t>17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世纪文学）［李东洋版重点总结］</a:t>
            </a:r>
          </a:p>
        </p:txBody>
      </p:sp>
      <p:sp>
        <p:nvSpPr>
          <p:cNvPr id="7170" name="文本框 2"/>
          <p:cNvSpPr txBox="1">
            <a:spLocks noChangeArrowheads="1"/>
          </p:cNvSpPr>
          <p:nvPr/>
        </p:nvSpPr>
        <p:spPr bwMode="auto">
          <a:xfrm>
            <a:off x="911225" y="754063"/>
            <a:ext cx="11017250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巴洛克文学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（意大利、西班牙、德国等）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［选择／没考过］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内容上重在表现悲观和颓废的情绪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形式上堆叠辞藻、风格扑朔迷离。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代表流派：“马里诺诗派”与“贡哥拉诗派”。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马里诺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阿都尼斯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（意）；贡哥拉（西）</a:t>
            </a: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1443" name="文本框 3"/>
          <p:cNvSpPr txBox="1"/>
          <p:nvPr/>
        </p:nvSpPr>
        <p:spPr>
          <a:xfrm>
            <a:off x="0" y="6021388"/>
            <a:ext cx="1108075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b="1">
                <a:latin typeface="楷体" panose="02010609060101010101" charset="-122"/>
                <a:ea typeface="楷体" panose="02010609060101010101" charset="-122"/>
              </a:rPr>
              <a:t>1</a:t>
            </a:r>
            <a:r>
              <a:rPr lang="zh-CN" altLang="en-US" sz="1600" b="1">
                <a:latin typeface="楷体" panose="02010609060101010101" charset="-122"/>
                <a:ea typeface="楷体" panose="02010609060101010101" charset="-122"/>
              </a:rPr>
              <a:t>个知识点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4.1.0巴洛克文学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0" y="1772816"/>
          <a:ext cx="10560495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0" y="-203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4.2.1一、生平与创作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10937875" cy="39693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 莫里哀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</a:rPr>
              <a:t>（法国）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喜剧创作开启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可笑的女才子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贵族沙龙咬文嚼字</a:t>
            </a:r>
            <a:endParaRPr lang="en-US" altLang="zh-CN" sz="2400" dirty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妇人学堂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批判教会和封建夫权</a:t>
            </a:r>
            <a:endParaRPr lang="en-US" altLang="zh-CN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代表作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唐璜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》《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恨世者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吝啬鬼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》——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批判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资本主义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恶习</a:t>
            </a:r>
            <a:endParaRPr lang="en-US" altLang="zh-CN" sz="2400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晚年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民主主义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倾向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史嘉本的诡计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最后一部喜剧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无病呻吟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</p:txBody>
      </p:sp>
      <p:pic>
        <p:nvPicPr>
          <p:cNvPr id="66565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347663"/>
            <a:ext cx="3071812" cy="1201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39" name="Picture 10" descr="https://timgsa.baidu.com/timg?image&amp;quality=80&amp;size=b9999_10000&amp;sec=1550314925802&amp;di=45d2f0358787cb97b8e014f2dfa84a94&amp;imgtype=0&amp;src=http%3A%2F%2F5b0988e595225.cdn.sohucs.com%2Fimages%2F20180312%2F2a77a581a9f842e288633ba0ea29c6df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188" y="2624138"/>
            <a:ext cx="2395537" cy="271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203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4.2.1一、生平与创作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11179175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 startAt="2"/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吝啬鬼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］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取材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于普劳图斯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一谈黄金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主人公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阿巴贡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吝啬鬼）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出卖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女儿和儿子的幸福、自己抢占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民女，吝啬贪婪。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7587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138" y="0"/>
            <a:ext cx="3090862" cy="120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203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4.2.1一、生平与创作</a:t>
            </a:r>
          </a:p>
        </p:txBody>
      </p:sp>
      <p:pic>
        <p:nvPicPr>
          <p:cNvPr id="2050" name="Picture 2" descr="https://timgsa.baidu.com/timg?image&amp;quality=80&amp;size=b9999_10000&amp;sec=1604407507737&amp;di=3a579bab9da12aff647d97e01c3c182f&amp;imgtype=0&amp;src=http%3A%2F%2Fwww.gushi88.cn%2Fupload%2Fimage%2F2014%2F03%2F25%2F1ea3557d-6f25-4192-9491-8de9adb277b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122" y="2908919"/>
            <a:ext cx="3487718" cy="2782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0201" y="459244"/>
            <a:ext cx="9301843" cy="544050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>
                <a:solidFill>
                  <a:schemeClr val="tx1"/>
                </a:solidFill>
              </a:rPr>
              <a:t>关于考试题型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057107"/>
              </p:ext>
            </p:extLst>
          </p:nvPr>
        </p:nvGraphicFramePr>
        <p:xfrm>
          <a:off x="1250201" y="1320565"/>
          <a:ext cx="8281988" cy="4392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55925"/>
                <a:gridCol w="2982913"/>
                <a:gridCol w="2343150"/>
              </a:tblGrid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题型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题量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分值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15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150"/>
                        </a:spcBef>
                        <a:buNone/>
                      </a:pPr>
                      <a:r>
                        <a:rPr lang="zh-CN" altLang="en-US" sz="28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单选</a:t>
                      </a:r>
                      <a:endParaRPr lang="zh-CN" altLang="en-US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15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en-US" altLang="zh-CN" sz="28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'</a:t>
                      </a:r>
                      <a:r>
                        <a:rPr lang="zh-CN" altLang="x-none" sz="28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×26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20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26分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多选</a:t>
                      </a:r>
                      <a:endParaRPr lang="zh-CN" altLang="en-US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en-US" altLang="zh-CN" sz="28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'</a:t>
                      </a:r>
                      <a:r>
                        <a:rPr lang="zh-CN" altLang="x-none" sz="28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×6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12分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34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名词解释</a:t>
                      </a:r>
                      <a:endParaRPr lang="zh-CN" altLang="en-US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r>
                        <a:rPr lang="en-US" altLang="zh-CN" sz="28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'</a:t>
                      </a:r>
                      <a:r>
                        <a:rPr lang="zh-CN" altLang="x-none" sz="28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×5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183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简答</a:t>
                      </a:r>
                      <a:endParaRPr lang="zh-CN" altLang="en-US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r>
                        <a:rPr lang="en-US" altLang="zh-CN" sz="2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'</a:t>
                      </a:r>
                      <a:r>
                        <a:rPr lang="zh-CN" altLang="x-none" sz="2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×3</a:t>
                      </a:r>
                      <a:endParaRPr lang="zh-CN" altLang="x-none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18分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论述</a:t>
                      </a:r>
                      <a:endParaRPr lang="zh-CN" altLang="en-US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en-US" altLang="zh-CN" sz="2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'</a:t>
                      </a:r>
                      <a:r>
                        <a:rPr lang="zh-CN" altLang="x-none" sz="2800" cap="none" spc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×2</a:t>
                      </a:r>
                      <a:endParaRPr lang="zh-CN" altLang="x-none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24分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5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68610" name="文本框 2"/>
          <p:cNvSpPr txBox="1"/>
          <p:nvPr/>
        </p:nvSpPr>
        <p:spPr>
          <a:xfrm>
            <a:off x="1254125" y="1052513"/>
            <a:ext cx="11179175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吝啬鬼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（喜剧）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［选择／名词］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）法国作家莫里哀创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作的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喜剧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b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）塑造了贪婪吝啬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的高利贷者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阿巴贡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的形象。</a:t>
            </a:r>
            <a:b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）揭示了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资产阶级恶习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拜金主义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的罪恶，揭露了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被金钱扭曲的人性。</a:t>
            </a:r>
          </a:p>
        </p:txBody>
      </p:sp>
      <p:pic>
        <p:nvPicPr>
          <p:cNvPr id="68611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347663"/>
            <a:ext cx="3071812" cy="1201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203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4.2.1一、生平与创作</a:t>
            </a:r>
          </a:p>
        </p:txBody>
      </p:sp>
      <p:pic>
        <p:nvPicPr>
          <p:cNvPr id="6" name="Picture 2" descr="https://timgsa.baidu.com/timg?image&amp;quality=80&amp;size=b9999_10000&amp;sec=1604407507737&amp;di=3a579bab9da12aff647d97e01c3c182f&amp;imgtype=0&amp;src=http%3A%2F%2Fwww.gushi88.cn%2Fupload%2Fimage%2F2014%2F03%2F25%2F1ea3557d-6f25-4192-9491-8de9adb277b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03" y="3359468"/>
            <a:ext cx="3487718" cy="2782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矩形 1"/>
          <p:cNvSpPr/>
          <p:nvPr/>
        </p:nvSpPr>
        <p:spPr>
          <a:xfrm>
            <a:off x="1126808" y="1110298"/>
            <a:ext cx="107283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莫里哀以阿巴贡为主人公的喜剧是（ ）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A:《伪君子》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B:《堂•璜》 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C:《无病呻吟》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D:《吝啬鬼》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矩形 1"/>
          <p:cNvSpPr/>
          <p:nvPr/>
        </p:nvSpPr>
        <p:spPr>
          <a:xfrm>
            <a:off x="1126808" y="1110298"/>
            <a:ext cx="107283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莫里哀以</a:t>
            </a:r>
            <a:r>
              <a: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阿巴贡</a:t>
            </a: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为主人公的喜剧是（ ）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A:《伪君子》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B:《堂•璜》 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C:《无病呻吟》</a:t>
            </a:r>
          </a:p>
          <a:p>
            <a:pPr fontAlgn="t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D:《吝啬鬼》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矩形 1"/>
          <p:cNvSpPr/>
          <p:nvPr/>
        </p:nvSpPr>
        <p:spPr>
          <a:xfrm>
            <a:off x="1126808" y="1139825"/>
            <a:ext cx="94329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莫里哀以批判资产者恶习为主要内容的代表作是（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恨世者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伪君子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吝啬鬼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无病呻吟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矩形 1"/>
          <p:cNvSpPr/>
          <p:nvPr/>
        </p:nvSpPr>
        <p:spPr>
          <a:xfrm>
            <a:off x="1126808" y="1139825"/>
            <a:ext cx="94329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莫里哀以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批判资产者恶习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为主要内容的代表作是（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恨世者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伪君子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吝啬鬼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无病呻吟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矩形 1"/>
          <p:cNvSpPr/>
          <p:nvPr/>
        </p:nvSpPr>
        <p:spPr>
          <a:xfrm>
            <a:off x="1126808" y="1139825"/>
            <a:ext cx="9432925" cy="389420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莫里哀的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吝啬鬼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塑造了阿巴贡这个典型的守财奴形象，这个形象的特征是（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爱钱，要女儿嫁给富有的老头，丧失人性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爱钱，但更爱女儿，具有温馨人性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不爱钱，不爱女儿，只爱儿子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不爱钱，不爱女儿，只想娶一个年轻漂亮姑娘为续弦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31458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矩形 1"/>
          <p:cNvSpPr/>
          <p:nvPr/>
        </p:nvSpPr>
        <p:spPr>
          <a:xfrm>
            <a:off x="1126808" y="1139825"/>
            <a:ext cx="9432925" cy="397031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莫里哀的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吝啬鬼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塑造了阿巴贡这个典型的守财奴形象，这个形象的特征是（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爱钱，要女儿嫁给富有的老头，丧失人性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爱钱，但更爱女儿，具有温馨人性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不爱钱，不爱女儿，只爱儿子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不爱钱，不爱女儿，只想娶一个年轻漂亮姑娘为续弦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7424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矩形 1"/>
          <p:cNvSpPr/>
          <p:nvPr/>
        </p:nvSpPr>
        <p:spPr>
          <a:xfrm>
            <a:off x="1041718" y="1082358"/>
            <a:ext cx="107283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莫里哀表现民主主义倾向的著名喜剧是（ 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伪君子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史嘉本的诡计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吝啬鬼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无病呻吟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矩形 1"/>
          <p:cNvSpPr/>
          <p:nvPr/>
        </p:nvSpPr>
        <p:spPr>
          <a:xfrm>
            <a:off x="1041718" y="1082358"/>
            <a:ext cx="107283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莫里哀表现</a:t>
            </a:r>
            <a:r>
              <a:rPr lang="zh-CN" altLang="en-US" sz="28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民主主义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倾向的著名喜剧是（ 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伪君子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史嘉本的诡计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【晚年争取民主，批判法国现实】</a:t>
            </a:r>
            <a:endParaRPr lang="en-US" altLang="zh-CN" sz="28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吝啬鬼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无病呻吟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矩形 1"/>
          <p:cNvSpPr/>
          <p:nvPr/>
        </p:nvSpPr>
        <p:spPr>
          <a:xfrm>
            <a:off x="1126808" y="1055053"/>
            <a:ext cx="107283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莫里哀嘲讽贵族沙龙文学咬文嚼字、故作风雅的恶习的作品是（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妇人学堂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可笑的女才子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伪君子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恨世者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6"/>
          <p:cNvSpPr/>
          <p:nvPr/>
        </p:nvSpPr>
        <p:spPr>
          <a:xfrm>
            <a:off x="6092825" y="1503680"/>
            <a:ext cx="4234180" cy="4027170"/>
          </a:xfrm>
          <a:prstGeom prst="rect">
            <a:avLst/>
          </a:prstGeom>
          <a:noFill/>
          <a:ln w="28575">
            <a:noFill/>
          </a:ln>
        </p:spPr>
        <p:txBody>
          <a:bodyPr anchor="t"/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课    </a:t>
            </a: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程：外国文学史</a:t>
            </a:r>
            <a:endParaRPr lang="en-US" altLang="zh-CN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课程代码：</a:t>
            </a:r>
            <a:r>
              <a:rPr lang="en-US" altLang="zh-CN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00540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教    材：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外国文学史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》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主    编：孟昭毅</a:t>
            </a:r>
            <a:endParaRPr lang="en-US" altLang="zh-CN" sz="20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出 版 社：北京大学出版社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出版时间：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2009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月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/>
          </p:cNvPicPr>
          <p:nvPr/>
        </p:nvPicPr>
        <p:blipFill>
          <a:blip r:embed="rId2"/>
          <a:srcRect l="3214" r="2968" b="1917"/>
          <a:stretch>
            <a:fillRect/>
          </a:stretch>
        </p:blipFill>
        <p:spPr>
          <a:xfrm>
            <a:off x="1127125" y="836613"/>
            <a:ext cx="4021138" cy="5159375"/>
          </a:xfrm>
          <a:prstGeom prst="rect">
            <a:avLst/>
          </a:prstGeom>
          <a:noFill/>
          <a:ln w="9525">
            <a:noFill/>
          </a:ln>
          <a:effectLst>
            <a:outerShdw dist="139700" dir="2699999" algn="tl" rotWithShape="0">
              <a:srgbClr val="333333">
                <a:alpha val="6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53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矩形 1"/>
          <p:cNvSpPr/>
          <p:nvPr/>
        </p:nvSpPr>
        <p:spPr>
          <a:xfrm>
            <a:off x="1126808" y="1055053"/>
            <a:ext cx="107283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莫里哀嘲讽贵族沙龙文学</a:t>
            </a:r>
            <a:r>
              <a:rPr lang="zh-CN" altLang="en-US"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咬文嚼字、故作风雅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的恶习的作品是（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妇人学堂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可笑的女才子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【解题思路：女才子想要跻身上流贵族社会】</a:t>
            </a:r>
            <a:endParaRPr lang="en-US" altLang="zh-CN" sz="28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伪君子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恨世者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10937875" cy="34150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莫里哀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代表作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选择】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人物：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答丢夫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伪善者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）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奥尔贡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（商人，有一儿一女）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桃丽娜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+mn-ea"/>
              </a:rPr>
              <a:t>机智的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女仆）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987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347663"/>
            <a:ext cx="3071812" cy="1201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33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2" name="文本框 2"/>
          <p:cNvSpPr txBox="1"/>
          <p:nvPr/>
        </p:nvSpPr>
        <p:spPr>
          <a:xfrm>
            <a:off x="2279650" y="2276475"/>
            <a:ext cx="2954338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女仆：桃丽娜</a:t>
            </a:r>
          </a:p>
        </p:txBody>
      </p:sp>
      <p:sp>
        <p:nvSpPr>
          <p:cNvPr id="81923" name="文本框 3"/>
          <p:cNvSpPr txBox="1"/>
          <p:nvPr/>
        </p:nvSpPr>
        <p:spPr>
          <a:xfrm>
            <a:off x="9264650" y="4365625"/>
            <a:ext cx="1570038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奥尔贡</a:t>
            </a:r>
          </a:p>
        </p:txBody>
      </p:sp>
      <p:sp>
        <p:nvSpPr>
          <p:cNvPr id="81924" name="文本框 4"/>
          <p:cNvSpPr txBox="1"/>
          <p:nvPr/>
        </p:nvSpPr>
        <p:spPr>
          <a:xfrm>
            <a:off x="1631950" y="5057775"/>
            <a:ext cx="9623147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女仆桃丽娜看到答丢夫立刻提醒主人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“这不像好人”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6" name="文本框 2"/>
          <p:cNvSpPr txBox="1"/>
          <p:nvPr/>
        </p:nvSpPr>
        <p:spPr>
          <a:xfrm>
            <a:off x="3863975" y="3644900"/>
            <a:ext cx="6750566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答丢夫背地里调戏主人奥尔贡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的妻子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0" name="文本框 2"/>
          <p:cNvSpPr txBox="1"/>
          <p:nvPr/>
        </p:nvSpPr>
        <p:spPr>
          <a:xfrm>
            <a:off x="5748758" y="4316704"/>
            <a:ext cx="4432880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儿子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看到后 立刻去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告状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5" name="文本框 4"/>
          <p:cNvSpPr txBox="1"/>
          <p:nvPr/>
        </p:nvSpPr>
        <p:spPr>
          <a:xfrm>
            <a:off x="3036369" y="4982399"/>
            <a:ext cx="8103500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奥尔贡赶走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儿子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，将财产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继承权给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了 答丢夫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18" name="文本框 2"/>
          <p:cNvSpPr txBox="1"/>
          <p:nvPr/>
        </p:nvSpPr>
        <p:spPr>
          <a:xfrm>
            <a:off x="1487488" y="4398963"/>
            <a:ext cx="7570787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奥尔贡还要把年轻貌美的女儿嫁给答丢夫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2" name="文本框 2"/>
          <p:cNvSpPr txBox="1"/>
          <p:nvPr/>
        </p:nvSpPr>
        <p:spPr>
          <a:xfrm>
            <a:off x="1487488" y="4398963"/>
            <a:ext cx="8103500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奥尔贡还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把政治（违法）秘密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告诉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了 答丢夫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427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66" name="文本框 2"/>
          <p:cNvSpPr txBox="1"/>
          <p:nvPr/>
        </p:nvSpPr>
        <p:spPr>
          <a:xfrm>
            <a:off x="5302528" y="4468326"/>
            <a:ext cx="6340197" cy="139647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奥尔恭的妻子设计让奥尔贡藏起来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25615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71" y="3115998"/>
            <a:ext cx="5897859" cy="3126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: 圆角 19"/>
          <p:cNvSpPr/>
          <p:nvPr/>
        </p:nvSpPr>
        <p:spPr>
          <a:xfrm>
            <a:off x="542849" y="2585962"/>
            <a:ext cx="11106302" cy="1843864"/>
          </a:xfrm>
          <a:prstGeom prst="roundRect">
            <a:avLst>
              <a:gd name="adj" fmla="val 22878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23999" y="2951287"/>
            <a:ext cx="914400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kern="1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圆你学时</a:t>
            </a:r>
            <a:r>
              <a:rPr lang="en-US" altLang="zh-CN" sz="4800" b="1" kern="100" dirty="0" smtClean="0">
                <a:solidFill>
                  <a:srgbClr val="FFFF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90</a:t>
            </a:r>
            <a:r>
              <a:rPr lang="zh-CN" altLang="en-US" sz="4800" b="1" kern="1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＋</a:t>
            </a:r>
            <a:r>
              <a:rPr lang="zh-CN" altLang="en-US" sz="4800" b="1" kern="1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不是梦！</a:t>
            </a:r>
            <a:endParaRPr kumimoji="0" lang="zh-CN" altLang="en-US" sz="48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26670" y="3812902"/>
            <a:ext cx="89386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轻松愉快</a:t>
            </a:r>
            <a:endParaRPr kumimoji="0" lang="zh-CN" altLang="zh-CN" sz="1200" b="0" i="0" u="none" strike="noStrike" kern="1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682905" y="2690699"/>
            <a:ext cx="10826190" cy="1642314"/>
          </a:xfrm>
          <a:prstGeom prst="roundRect">
            <a:avLst>
              <a:gd name="adj" fmla="val 22878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5587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文本框 2"/>
          <p:cNvSpPr txBox="1"/>
          <p:nvPr/>
        </p:nvSpPr>
        <p:spPr>
          <a:xfrm>
            <a:off x="4295775" y="2844800"/>
            <a:ext cx="6750050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答丢夫看上了主人的妻子，要欺负她</a:t>
            </a:r>
          </a:p>
        </p:txBody>
      </p:sp>
      <p:pic>
        <p:nvPicPr>
          <p:cNvPr id="8909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1" name="文本框 4"/>
          <p:cNvSpPr txBox="1"/>
          <p:nvPr/>
        </p:nvSpPr>
        <p:spPr>
          <a:xfrm>
            <a:off x="6232849" y="4266337"/>
            <a:ext cx="3467616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答丢夫举报奥尔贡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文本框 2"/>
          <p:cNvSpPr txBox="1"/>
          <p:nvPr/>
        </p:nvSpPr>
        <p:spPr>
          <a:xfrm>
            <a:off x="4295775" y="2844800"/>
            <a:ext cx="6750050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答丢夫看上了主人的妻子，要欺负她</a:t>
            </a:r>
          </a:p>
        </p:txBody>
      </p:sp>
      <p:pic>
        <p:nvPicPr>
          <p:cNvPr id="9011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07706" y="284480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结局</a:t>
            </a:r>
            <a:r>
              <a:rPr kumimoji="1" lang="zh-CN" altLang="en-US" sz="28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：国王聪明伟大，饶恕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奥尔贡</a:t>
            </a:r>
            <a:r>
              <a:rPr kumimoji="1" lang="zh-CN" altLang="en-US" sz="28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一家</a:t>
            </a:r>
            <a:endParaRPr kumimoji="1" lang="zh-CN" altLang="en-US" sz="28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513"/>
            <a:ext cx="10313988" cy="4523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的“答丢夫”人物形象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【简答】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）答丢夫是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伪善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的化身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，他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骗取人们的信任，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以达到卑鄙目的。</a:t>
            </a:r>
            <a:b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）他的丑恶嘴脸是通过“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贪食、贪财、贪色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”行径暴露出来的。 </a:t>
            </a:r>
          </a:p>
          <a:p>
            <a:pPr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）答丢夫的伪善具有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巨大的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危害性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，事情败露举报了奥尔贡，差点害得奥尔贡一无所有。</a:t>
            </a:r>
          </a:p>
          <a:p>
            <a:pPr>
              <a:lnSpc>
                <a:spcPct val="200000"/>
              </a:lnSpc>
              <a:buFont typeface="Wingdings" panose="05000000000000000000"/>
              <a:buChar char="Ø"/>
            </a:pP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1139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347663"/>
            <a:ext cx="3071812" cy="1201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4.2.2二、《伪君子》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文本框 1"/>
          <p:cNvSpPr txBox="1"/>
          <p:nvPr/>
        </p:nvSpPr>
        <p:spPr>
          <a:xfrm>
            <a:off x="1225550" y="347663"/>
            <a:ext cx="33289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54125" y="1052830"/>
            <a:ext cx="10704830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的主题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［简答］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200000"/>
              </a:lnSpc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）通过塑造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伪装成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虔诚的天主教徒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的恶人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答丢夫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的形象，暴露了法国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天主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教会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贵族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社会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成员的伪善面目，充分揭示了</a:t>
            </a:r>
            <a:r>
              <a:rPr lang="zh-CN" altLang="en-US" sz="2400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宗教的欺骗性和危害性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200000"/>
              </a:lnSpc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）揭示了骗子共同的欺骗手段，即掌握人们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内心最希望得到的东西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，满足人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最强烈的欲望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，从而达到目的。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63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347663"/>
            <a:ext cx="3071812" cy="1201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4.2.2二、《伪君子》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文本框 1"/>
          <p:cNvSpPr txBox="1"/>
          <p:nvPr/>
        </p:nvSpPr>
        <p:spPr>
          <a:xfrm>
            <a:off x="1050925" y="381000"/>
            <a:ext cx="33305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第四章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5688" y="1125538"/>
            <a:ext cx="10937875" cy="3784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的艺术成就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【简答】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）首先基本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符合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古典主义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的要求，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比如戏剧采用韵文诗体，分为五幕，完全遵从三一律的创作法规，人物性格扁平、概念化。</a:t>
            </a:r>
          </a:p>
          <a:p>
            <a:pPr indent="0">
              <a:lnSpc>
                <a:spcPct val="150000"/>
              </a:lnSpc>
              <a:buFont typeface="Wingdings" panose="05000000000000000000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）在一定程度上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突破了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古典主义喜剧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的严格界限，已经带有明显的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悲剧意味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整部戏始终正不压邪，结果如果不是国王“恩赦”奇迹发生，悲剧结局将无法挽回。</a:t>
            </a:r>
            <a:endParaRPr lang="en-US" altLang="zh-CN" sz="2000">
              <a:latin typeface="楷体" panose="02010609060101010101" charset="-122"/>
              <a:ea typeface="楷体" panose="02010609060101010101" charset="-122"/>
            </a:endParaRPr>
          </a:p>
          <a:p>
            <a:pPr indent="0">
              <a:lnSpc>
                <a:spcPct val="150000"/>
              </a:lnSpc>
              <a:buFont typeface="Wingdings" panose="05000000000000000000"/>
              <a:buNone/>
            </a:pPr>
            <a:r>
              <a:rPr lang="zh-CN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）作品还吸收了各种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民间戏剧、笑剧、闹剧、风俗喜剧、传奇戏剧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等手法，增强了喜剧的艺术效果，使喜剧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突破了古典喜剧的模式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，走向近代喜剧。</a:t>
            </a:r>
          </a:p>
        </p:txBody>
      </p:sp>
      <p:pic>
        <p:nvPicPr>
          <p:cNvPr id="93187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347663"/>
            <a:ext cx="3071812" cy="1201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4.2.2二、《伪君子》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文本框 1"/>
          <p:cNvSpPr txBox="1"/>
          <p:nvPr/>
        </p:nvSpPr>
        <p:spPr>
          <a:xfrm>
            <a:off x="911225" y="292100"/>
            <a:ext cx="923131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第四章  第二节 莫里哀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（法国杰出喜剧家）［李东洋版重点总结］</a:t>
            </a:r>
          </a:p>
        </p:txBody>
      </p:sp>
      <p:sp>
        <p:nvSpPr>
          <p:cNvPr id="7170" name="文本框 2"/>
          <p:cNvSpPr txBox="1">
            <a:spLocks noChangeArrowheads="1"/>
          </p:cNvSpPr>
          <p:nvPr/>
        </p:nvSpPr>
        <p:spPr bwMode="auto">
          <a:xfrm>
            <a:off x="911225" y="754063"/>
            <a:ext cx="11017250" cy="833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莫里哀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［选择／名词］</a:t>
            </a:r>
            <a:endParaRPr lang="en-US" altLang="zh-CN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可笑的女才子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批判贵族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沙龙咬文嚼字、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妇人学堂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批判教会和封建夫权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、喜剧代表作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伪君子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、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还有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唐璜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》《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恨世者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》《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吝啬鬼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、民主主义倾向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史嘉本的诡计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》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、最后一部喜剧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无病呻吟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莫里哀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吝啬鬼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b="1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</a:rPr>
              <a:t>（喜剧）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［选择／名词］</a:t>
            </a:r>
            <a:endParaRPr lang="en-US" altLang="zh-CN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1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）法国作家莫里哀创作的喜剧。</a:t>
            </a:r>
            <a:br>
              <a:rPr lang="zh-CN" altLang="en-US" dirty="0"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2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）塑造了贪婪吝啬的高利贷者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阿巴贡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的形象。</a:t>
            </a:r>
            <a:br>
              <a:rPr lang="zh-CN" altLang="en-US" dirty="0"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3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）揭示了拜金主义（资产阶级恶习）的罪恶，揭露了被金钱扭曲的人性。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人物：奥尔贡、答丢夫、桃丽娜；地位：莫里哀最杰出喜剧代表作。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 《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的“答丢夫”人物形象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［简答］</a:t>
            </a:r>
            <a:endParaRPr lang="en-US" altLang="zh-CN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1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）答丢夫是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伪善的化身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，他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骗取人们的信任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，以达到卑鄙目的。</a:t>
            </a:r>
            <a:br>
              <a:rPr lang="zh-CN" altLang="en-US" dirty="0"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2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）他的丑恶嘴脸是通过“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贪食、贪财、贪色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”行径暴露出来的。 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（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</a:rPr>
              <a:t>3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）答丢夫的伪善具有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巨大的危害性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，事情败露举报了奥尔贡，差点害得奥尔贡一无所有。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4211" name="文本框 3"/>
          <p:cNvSpPr txBox="1"/>
          <p:nvPr/>
        </p:nvSpPr>
        <p:spPr>
          <a:xfrm>
            <a:off x="0" y="6021388"/>
            <a:ext cx="1108075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b="1">
                <a:latin typeface="楷体" panose="02010609060101010101" charset="-122"/>
                <a:ea typeface="楷体" panose="02010609060101010101" charset="-122"/>
              </a:rPr>
              <a:t>4</a:t>
            </a:r>
            <a:r>
              <a:rPr lang="zh-CN" altLang="en-US" sz="1600" b="1">
                <a:latin typeface="楷体" panose="02010609060101010101" charset="-122"/>
                <a:ea typeface="楷体" panose="02010609060101010101" charset="-122"/>
              </a:rPr>
              <a:t>个知识点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文本框 1"/>
          <p:cNvSpPr txBox="1"/>
          <p:nvPr/>
        </p:nvSpPr>
        <p:spPr>
          <a:xfrm>
            <a:off x="911225" y="292100"/>
            <a:ext cx="923131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第四章  第二节 莫里哀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（法国杰出喜剧家）［李东洋版重点总结］</a:t>
            </a:r>
          </a:p>
        </p:txBody>
      </p:sp>
      <p:sp>
        <p:nvSpPr>
          <p:cNvPr id="7170" name="文本框 2"/>
          <p:cNvSpPr txBox="1">
            <a:spLocks noChangeArrowheads="1"/>
          </p:cNvSpPr>
          <p:nvPr/>
        </p:nvSpPr>
        <p:spPr bwMode="auto">
          <a:xfrm>
            <a:off x="911225" y="754063"/>
            <a:ext cx="11088688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5.《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的主题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［简答］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通过塑造伪装成虔诚的天主教徒的恶人答丢夫的形象，暴露了法国天主教会和贵族社会成员的伪善面目，充分揭示了宗教的欺骗性和危害性。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揭示了骗子共同的欺骗手段，即掌握人们内心最希望得到的东西，满足人最强烈的欲望，从而达到目的。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en-US" altLang="zh-CN" sz="20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 sz="20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的艺术成就</a:t>
            </a:r>
            <a:r>
              <a:rPr lang="zh-CN" altLang="en-US" sz="20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［简答］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首先基本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符合古典主义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的要求，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比如戏剧采用韵文诗体，分为五幕，完全遵从三一律的创作法规，人物性格扁平、概念化。</a:t>
            </a: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在一定程度上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突破了古典主义喜剧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的严格界限，已经带有明显的悲剧意味。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整部戏始终正不压邪，结果如果不是国王“恩赦”奇迹发生，悲剧结局将无法挽回。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伪君子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还吸收了各种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民间戏剧、笑剧、闹剧、风俗喜剧、传奇戏剧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等手法，增强了喜剧的艺术效果，使喜剧突破了古典喜剧的模式，走向近代喜剧。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5235" name="文本框 3"/>
          <p:cNvSpPr txBox="1"/>
          <p:nvPr/>
        </p:nvSpPr>
        <p:spPr>
          <a:xfrm>
            <a:off x="0" y="6021388"/>
            <a:ext cx="1108075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b="1">
                <a:latin typeface="楷体" panose="02010609060101010101" charset="-122"/>
                <a:ea typeface="楷体" panose="02010609060101010101" charset="-122"/>
              </a:rPr>
              <a:t>2</a:t>
            </a:r>
            <a:r>
              <a:rPr lang="zh-CN" altLang="en-US" sz="1600" b="1">
                <a:latin typeface="楷体" panose="02010609060101010101" charset="-122"/>
                <a:ea typeface="楷体" panose="02010609060101010101" charset="-122"/>
              </a:rPr>
              <a:t>个知识点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矩形 1"/>
          <p:cNvSpPr/>
          <p:nvPr/>
        </p:nvSpPr>
        <p:spPr>
          <a:xfrm>
            <a:off x="1126808" y="1167765"/>
            <a:ext cx="94329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法国古典主义喜剧的杰出代表是（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高乃依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拉辛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布瓦洛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矩形 1"/>
          <p:cNvSpPr/>
          <p:nvPr/>
        </p:nvSpPr>
        <p:spPr>
          <a:xfrm>
            <a:off x="1126808" y="1167765"/>
            <a:ext cx="94329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法国古典主义</a:t>
            </a:r>
            <a:r>
              <a:rPr lang="zh-CN" altLang="en-US"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喜剧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的杰出代表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高乃依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拉辛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布瓦洛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矩形 1"/>
          <p:cNvSpPr/>
          <p:nvPr/>
        </p:nvSpPr>
        <p:spPr>
          <a:xfrm>
            <a:off x="1126808" y="1097915"/>
            <a:ext cx="94329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莫里哀的喜剧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伪君子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的中心人物是（）</a:t>
            </a:r>
            <a:b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答丢夫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奥尔贡 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桃丽娜 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阿巴贡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663" y="1004888"/>
            <a:ext cx="10744200" cy="508158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73238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矩形 1"/>
          <p:cNvSpPr/>
          <p:nvPr/>
        </p:nvSpPr>
        <p:spPr>
          <a:xfrm>
            <a:off x="1126808" y="1097915"/>
            <a:ext cx="94329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莫里哀的喜剧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伪君子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800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中心人物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是（）</a:t>
            </a:r>
            <a:b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答丢夫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奥尔贡 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桃丽娜 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阿巴贡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矩形 1"/>
          <p:cNvSpPr/>
          <p:nvPr/>
        </p:nvSpPr>
        <p:spPr>
          <a:xfrm>
            <a:off x="1126808" y="1056005"/>
            <a:ext cx="94329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莫里哀最优秀的喜剧作品是（ ）</a:t>
            </a:r>
            <a:b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吝啬鬼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恨世者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伪君子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可笑的女才子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矩形 1"/>
          <p:cNvSpPr/>
          <p:nvPr/>
        </p:nvSpPr>
        <p:spPr>
          <a:xfrm>
            <a:off x="1126808" y="1056005"/>
            <a:ext cx="9432925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莫里哀</a:t>
            </a: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最优秀的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喜剧作品是（ ）</a:t>
            </a:r>
            <a:b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吝啬鬼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恨世者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伪君子</a:t>
            </a:r>
            <a:r>
              <a:rPr lang="en-US" altLang="zh-CN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【代表作</a:t>
            </a:r>
            <a:r>
              <a:rPr lang="en-US" altLang="zh-CN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最优秀的喜剧作品】</a:t>
            </a:r>
            <a:endParaRPr lang="en-US" altLang="zh-CN" sz="2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可笑的女才子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993775" y="46355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思维导图</a:t>
            </a:r>
          </a:p>
        </p:txBody>
      </p:sp>
      <p:sp>
        <p:nvSpPr>
          <p:cNvPr id="9219" name="矩形 4"/>
          <p:cNvSpPr/>
          <p:nvPr/>
        </p:nvSpPr>
        <p:spPr>
          <a:xfrm>
            <a:off x="878205" y="3074035"/>
            <a:ext cx="1460500" cy="39878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17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世纪</a:t>
            </a: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文学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2533015" y="685800"/>
            <a:ext cx="474345" cy="5175250"/>
          </a:xfrm>
          <a:prstGeom prst="leftBrace">
            <a:avLst>
              <a:gd name="adj1" fmla="val 4725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9227" name="矩形 9"/>
          <p:cNvSpPr/>
          <p:nvPr/>
        </p:nvSpPr>
        <p:spPr>
          <a:xfrm>
            <a:off x="3201670" y="463550"/>
            <a:ext cx="8938260" cy="3784600"/>
          </a:xfrm>
          <a:prstGeom prst="rect">
            <a:avLst/>
          </a:prstGeom>
          <a:noFill/>
          <a:ln w="12700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概述：</a:t>
            </a:r>
          </a:p>
          <a:p>
            <a:pPr>
              <a:lnSpc>
                <a:spcPct val="150000"/>
              </a:lnSpc>
            </a:pPr>
            <a:r>
              <a: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）英国：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资产阶级革命文学【清教徒文学】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弥尔顿（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最具代表性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）《失乐园》（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撒旦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）《复乐园》（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耶稣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）《历史参孙》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班扬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《天路历程》</a:t>
            </a:r>
            <a:r>
              <a:rPr lang="zh-CN" altLang="en-US" sz="20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【口诀：阳历】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）法国：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古典主义文学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高乃依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《熙德》悲剧创始人；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拉辛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《安德罗马克》悲剧成熟；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拉封丹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《寓言诗》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布洛瓦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《诗的艺术》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古典主义立法者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古典主义理论集大成者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）意大利、西班牙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巴洛克文学  </a:t>
            </a:r>
            <a:r>
              <a:rPr lang="zh-CN" altLang="en-US" sz="200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马里诺《阿都尼斯》</a:t>
            </a:r>
            <a:endParaRPr lang="zh-CN" altLang="en-US" sz="200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229" name="矩形 11"/>
          <p:cNvSpPr/>
          <p:nvPr/>
        </p:nvSpPr>
        <p:spPr>
          <a:xfrm>
            <a:off x="3201035" y="4248150"/>
            <a:ext cx="8938895" cy="1476375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anchor="t">
            <a:spAutoFit/>
          </a:bodyPr>
          <a:lstStyle/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lang="zh-CN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莫里哀</a:t>
            </a:r>
            <a:r>
              <a:rPr lang="zh-CN" altLang="zh-CN" sz="2000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喜剧代表作</a:t>
            </a:r>
            <a:r>
              <a:rPr lang="en-US" altLang="zh-CN" sz="2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伪君子</a:t>
            </a:r>
            <a:r>
              <a:rPr lang="en-US" altLang="zh-CN" sz="2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》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《吝啬鬼》（</a:t>
            </a:r>
            <a:r>
              <a:rPr lang="zh-CN" altLang="en-US" sz="2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阿巴贡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）批判资本主义恶俗；《史嘉本的诡计》民主主义倾向；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《可笑的女才子》批判贵族沙龙咬文嚼字；《无病呻吟》最后一部。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矩形 1"/>
          <p:cNvSpPr/>
          <p:nvPr/>
        </p:nvSpPr>
        <p:spPr>
          <a:xfrm>
            <a:off x="1127125" y="1362075"/>
            <a:ext cx="7489825" cy="39693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17世纪欧洲文学主要包括（ ）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A:教会文学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B:法国古典主义文学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C:骑士文学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D:英国资产阶级革命文学 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E:巴洛克文学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609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矩形 1"/>
          <p:cNvSpPr/>
          <p:nvPr/>
        </p:nvSpPr>
        <p:spPr>
          <a:xfrm>
            <a:off x="1127125" y="1362075"/>
            <a:ext cx="7489825" cy="39693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17世纪欧洲文学主要包括（ ）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A:教会文学</a:t>
            </a:r>
          </a:p>
          <a:p>
            <a:pPr fontAlgn="t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B:法国古典主义文学</a:t>
            </a:r>
          </a:p>
          <a:p>
            <a:pPr fontAlgn="t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C:骑士文学</a:t>
            </a:r>
          </a:p>
          <a:p>
            <a:pPr fontAlgn="t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D:英国资产阶级革命文学 </a:t>
            </a:r>
          </a:p>
          <a:p>
            <a:pPr fontAlgn="t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E:巴洛克文学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7125" y="3530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4997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8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"/>
          <p:cNvSpPr txBox="1"/>
          <p:nvPr/>
        </p:nvSpPr>
        <p:spPr>
          <a:xfrm>
            <a:off x="1225550" y="347663"/>
            <a:ext cx="3354388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第五章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91344" y="1844824"/>
          <a:ext cx="10153128" cy="2808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1"/>
          <p:cNvSpPr txBox="1"/>
          <p:nvPr/>
        </p:nvSpPr>
        <p:spPr>
          <a:xfrm>
            <a:off x="1225550" y="347663"/>
            <a:ext cx="62277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第五章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（启蒙运动文学）</a:t>
            </a:r>
          </a:p>
        </p:txBody>
      </p:sp>
      <p:sp>
        <p:nvSpPr>
          <p:cNvPr id="7170" name="文本框 2"/>
          <p:cNvSpPr txBox="1">
            <a:spLocks noChangeArrowheads="1"/>
          </p:cNvSpPr>
          <p:nvPr/>
        </p:nvSpPr>
        <p:spPr bwMode="auto">
          <a:xfrm>
            <a:off x="1225550" y="928688"/>
            <a:ext cx="10055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启蒙运动文学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【理解</a:t>
            </a: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】</a:t>
            </a:r>
          </a:p>
          <a:p>
            <a:pPr>
              <a:lnSpc>
                <a:spcPct val="2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18世纪以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法国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为运动中心的，欧洲影响深远的思想文化运动，</a:t>
            </a:r>
          </a:p>
          <a:p>
            <a:pPr indent="0" eaLnBrk="1" hangingPunct="1">
              <a:lnSpc>
                <a:spcPct val="200000"/>
              </a:lnSpc>
              <a:buFont typeface="宋体" panose="02010600030101010101" pitchFamily="2" charset="-122"/>
              <a:buNone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继文艺复兴之后西方资产阶级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的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又一次反封建反教会的思想解放运动。</a:t>
            </a:r>
          </a:p>
          <a:p>
            <a:pPr indent="0" eaLnBrk="1" hangingPunct="1">
              <a:lnSpc>
                <a:spcPct val="200000"/>
              </a:lnSpc>
              <a:buFont typeface="宋体" panose="02010600030101010101" pitchFamily="2" charset="-122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代表国家：英国、法国、德国。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19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088" y="347663"/>
            <a:ext cx="2822575" cy="1122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文本框 1"/>
          <p:cNvSpPr txBox="1"/>
          <p:nvPr/>
        </p:nvSpPr>
        <p:spPr>
          <a:xfrm>
            <a:off x="1225550" y="347663"/>
            <a:ext cx="6227763" cy="52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第五章 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世纪文学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（启蒙运动文学）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5550" y="1125538"/>
            <a:ext cx="10558463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英国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世纪启蒙运动文学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［理解／选择］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主题：资本主义上升发展，鼓励进取精神以及针砭不道德的人与事。</a:t>
            </a:r>
            <a:endParaRPr lang="en-US" altLang="zh-CN" sz="240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pic>
        <p:nvPicPr>
          <p:cNvPr id="921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088" y="347663"/>
            <a:ext cx="2822575" cy="1122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9b69906-fa1f-42e8-bb71-1a329d6d114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4650</Words>
  <Application>Microsoft Macintosh PowerPoint</Application>
  <PresentationFormat>宽屏</PresentationFormat>
  <Paragraphs>671</Paragraphs>
  <Slides>116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116</vt:i4>
      </vt:variant>
    </vt:vector>
  </HeadingPairs>
  <TitlesOfParts>
    <vt:vector size="135" baseType="lpstr">
      <vt:lpstr>Calibri</vt:lpstr>
      <vt:lpstr>DengXian</vt:lpstr>
      <vt:lpstr>DengXian Light</vt:lpstr>
      <vt:lpstr>Helvetica Neue For Number</vt:lpstr>
      <vt:lpstr>KaiTi</vt:lpstr>
      <vt:lpstr>Microsoft YaHei</vt:lpstr>
      <vt:lpstr>Times New Roman</vt:lpstr>
      <vt:lpstr>Wingdings</vt:lpstr>
      <vt:lpstr>阿里巴巴普惠体 B</vt:lpstr>
      <vt:lpstr>等线</vt:lpstr>
      <vt:lpstr>黑体</vt:lpstr>
      <vt:lpstr>华文中宋</vt:lpstr>
      <vt:lpstr>楷体</vt:lpstr>
      <vt:lpstr>宋体</vt:lpstr>
      <vt:lpstr>微软雅黑</vt:lpstr>
      <vt:lpstr>微软雅黑 Light</vt:lpstr>
      <vt:lpstr>Arial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关于考试题型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38</cp:revision>
  <cp:lastPrinted>2019-12-01T01:00:00Z</cp:lastPrinted>
  <dcterms:created xsi:type="dcterms:W3CDTF">2019-06-11T07:51:00Z</dcterms:created>
  <dcterms:modified xsi:type="dcterms:W3CDTF">2020-11-03T10:21:09Z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  <property fmtid="{D5CDD505-2E9C-101B-9397-08002B2CF9AE}" pid="3" name="CWM49d5be11183511eb9334bfbc1334bebc">
    <vt:lpwstr>CWMpo+6hjhfjID4mjamFcx5oyfALzUGy+vMB/ABbVxiU9rDyCK5FXTOSOL3XTfzam6p1RZQ2ce9o7jCQo0jbPyc8A==</vt:lpwstr>
  </property>
</Properties>
</file>